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embeddedFontLst>
    <p:embeddedFont>
      <p:font typeface="Arial Black" panose="020B0A04020102020204" pitchFamily="34" charset="0"/>
      <p:bold r:id="rId10"/>
    </p:embeddedFont>
    <p:embeddedFont>
      <p:font typeface="Questrial" panose="020B0604020202020204" charset="0"/>
      <p:regular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2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1201546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Shape 23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58823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Shape 238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459871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284313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3504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Shape 2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731058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Shape 266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477105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Shape 27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141907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Shape 53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0" y="-1"/>
            <a:ext cx="12192005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Shape 54"/>
          <p:cNvGrpSpPr/>
          <p:nvPr/>
        </p:nvGrpSpPr>
        <p:grpSpPr>
          <a:xfrm>
            <a:off x="0" y="0"/>
            <a:ext cx="2305088" cy="6858088"/>
            <a:chOff x="0" y="0"/>
            <a:chExt cx="2305088" cy="6858088"/>
          </a:xfrm>
        </p:grpSpPr>
        <p:sp>
          <p:nvSpPr>
            <p:cNvPr id="55" name="Shape 55"/>
            <p:cNvSpPr/>
            <p:nvPr/>
          </p:nvSpPr>
          <p:spPr>
            <a:xfrm>
              <a:off x="1209675" y="4763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4000" y="108000"/>
                    <a:pt x="108000" y="87000"/>
                    <a:pt x="108000" y="60000"/>
                  </a:cubicBezTo>
                  <a:cubicBezTo>
                    <a:pt x="108000" y="33000"/>
                    <a:pt x="84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1123950" y="4021138"/>
              <a:ext cx="190500" cy="1890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414338" y="9525"/>
              <a:ext cx="28500" cy="44814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190500" y="9525"/>
              <a:ext cx="152400" cy="908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8750" y="120000"/>
                  </a:moveTo>
                  <a:lnTo>
                    <a:pt x="0" y="118741"/>
                  </a:lnTo>
                  <a:lnTo>
                    <a:pt x="101250" y="79720"/>
                  </a:lnTo>
                  <a:lnTo>
                    <a:pt x="101250" y="0"/>
                  </a:lnTo>
                  <a:lnTo>
                    <a:pt x="120000" y="0"/>
                  </a:lnTo>
                  <a:lnTo>
                    <a:pt x="120000" y="80349"/>
                  </a:lnTo>
                  <a:lnTo>
                    <a:pt x="1875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1" name="Shape 61"/>
            <p:cNvSpPr/>
            <p:nvPr/>
          </p:nvSpPr>
          <p:spPr>
            <a:xfrm>
              <a:off x="1290638" y="14288"/>
              <a:ext cx="376200" cy="1801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2405" y="120000"/>
                  </a:moveTo>
                  <a:lnTo>
                    <a:pt x="0" y="65550"/>
                  </a:lnTo>
                  <a:lnTo>
                    <a:pt x="0" y="0"/>
                  </a:lnTo>
                  <a:lnTo>
                    <a:pt x="9113" y="0"/>
                  </a:lnTo>
                  <a:lnTo>
                    <a:pt x="9113" y="65233"/>
                  </a:lnTo>
                  <a:lnTo>
                    <a:pt x="120000" y="119365"/>
                  </a:lnTo>
                  <a:lnTo>
                    <a:pt x="112405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2" name="Shape 62"/>
            <p:cNvSpPr/>
            <p:nvPr/>
          </p:nvSpPr>
          <p:spPr>
            <a:xfrm>
              <a:off x="1600200" y="1801813"/>
              <a:ext cx="190500" cy="1890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4000" y="108000"/>
                    <a:pt x="108000" y="87000"/>
                    <a:pt x="108000" y="60000"/>
                  </a:cubicBezTo>
                  <a:cubicBezTo>
                    <a:pt x="108000" y="33000"/>
                    <a:pt x="84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Shape 63"/>
            <p:cNvSpPr/>
            <p:nvPr/>
          </p:nvSpPr>
          <p:spPr>
            <a:xfrm>
              <a:off x="1381125" y="9525"/>
              <a:ext cx="371400" cy="14256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2307" y="120000"/>
                  </a:moveTo>
                  <a:lnTo>
                    <a:pt x="0" y="51180"/>
                  </a:lnTo>
                  <a:lnTo>
                    <a:pt x="0" y="0"/>
                  </a:lnTo>
                  <a:lnTo>
                    <a:pt x="7692" y="0"/>
                  </a:lnTo>
                  <a:lnTo>
                    <a:pt x="7692" y="50779"/>
                  </a:lnTo>
                  <a:lnTo>
                    <a:pt x="120000" y="119198"/>
                  </a:lnTo>
                  <a:lnTo>
                    <a:pt x="112307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4" name="Shape 64"/>
            <p:cNvSpPr/>
            <p:nvPr/>
          </p:nvSpPr>
          <p:spPr>
            <a:xfrm>
              <a:off x="1643063" y="0"/>
              <a:ext cx="152400" cy="912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120000"/>
                  </a:moveTo>
                  <a:lnTo>
                    <a:pt x="97500" y="120000"/>
                  </a:lnTo>
                  <a:lnTo>
                    <a:pt x="97500" y="40069"/>
                  </a:lnTo>
                  <a:lnTo>
                    <a:pt x="0" y="1252"/>
                  </a:lnTo>
                  <a:lnTo>
                    <a:pt x="18750" y="0"/>
                  </a:lnTo>
                  <a:lnTo>
                    <a:pt x="120000" y="39443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5" name="Shape 65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1743075" y="4763"/>
              <a:ext cx="419100" cy="522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4545" y="120000"/>
                  </a:moveTo>
                  <a:lnTo>
                    <a:pt x="20454" y="43768"/>
                  </a:lnTo>
                  <a:lnTo>
                    <a:pt x="0" y="2188"/>
                  </a:lnTo>
                  <a:lnTo>
                    <a:pt x="6818" y="0"/>
                  </a:lnTo>
                  <a:lnTo>
                    <a:pt x="27272" y="40486"/>
                  </a:lnTo>
                  <a:lnTo>
                    <a:pt x="120000" y="115623"/>
                  </a:lnTo>
                  <a:lnTo>
                    <a:pt x="114545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8" name="Shape 68"/>
            <p:cNvSpPr/>
            <p:nvPr/>
          </p:nvSpPr>
          <p:spPr>
            <a:xfrm>
              <a:off x="2119313" y="488950"/>
              <a:ext cx="162000" cy="1476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45882" y="120000"/>
                    <a:pt x="31764" y="116129"/>
                    <a:pt x="21176" y="104516"/>
                  </a:cubicBezTo>
                  <a:cubicBezTo>
                    <a:pt x="0" y="77419"/>
                    <a:pt x="0" y="38709"/>
                    <a:pt x="21176" y="15483"/>
                  </a:cubicBezTo>
                  <a:cubicBezTo>
                    <a:pt x="31764" y="3870"/>
                    <a:pt x="45882" y="0"/>
                    <a:pt x="60000" y="0"/>
                  </a:cubicBezTo>
                  <a:cubicBezTo>
                    <a:pt x="74117" y="0"/>
                    <a:pt x="88235" y="3870"/>
                    <a:pt x="98823" y="15483"/>
                  </a:cubicBezTo>
                  <a:cubicBezTo>
                    <a:pt x="120000" y="38709"/>
                    <a:pt x="120000" y="77419"/>
                    <a:pt x="98823" y="104516"/>
                  </a:cubicBezTo>
                  <a:cubicBezTo>
                    <a:pt x="88235" y="116129"/>
                    <a:pt x="74117" y="120000"/>
                    <a:pt x="60000" y="120000"/>
                  </a:cubicBezTo>
                  <a:close/>
                  <a:moveTo>
                    <a:pt x="60000" y="15483"/>
                  </a:moveTo>
                  <a:cubicBezTo>
                    <a:pt x="49411" y="15483"/>
                    <a:pt x="38823" y="19354"/>
                    <a:pt x="31764" y="27096"/>
                  </a:cubicBezTo>
                  <a:cubicBezTo>
                    <a:pt x="14117" y="46451"/>
                    <a:pt x="14117" y="73548"/>
                    <a:pt x="31764" y="92903"/>
                  </a:cubicBezTo>
                  <a:cubicBezTo>
                    <a:pt x="38823" y="100645"/>
                    <a:pt x="49411" y="104516"/>
                    <a:pt x="60000" y="104516"/>
                  </a:cubicBezTo>
                  <a:cubicBezTo>
                    <a:pt x="70588" y="104516"/>
                    <a:pt x="81176" y="100645"/>
                    <a:pt x="88235" y="92903"/>
                  </a:cubicBezTo>
                  <a:cubicBezTo>
                    <a:pt x="105882" y="73548"/>
                    <a:pt x="105882" y="46451"/>
                    <a:pt x="88235" y="27096"/>
                  </a:cubicBezTo>
                  <a:cubicBezTo>
                    <a:pt x="81176" y="19354"/>
                    <a:pt x="70588" y="15483"/>
                    <a:pt x="60000" y="15483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952500" y="4763"/>
              <a:ext cx="152400" cy="908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8750" y="120000"/>
                  </a:moveTo>
                  <a:lnTo>
                    <a:pt x="0" y="120000"/>
                  </a:lnTo>
                  <a:lnTo>
                    <a:pt x="0" y="39650"/>
                  </a:lnTo>
                  <a:lnTo>
                    <a:pt x="101250" y="0"/>
                  </a:lnTo>
                  <a:lnTo>
                    <a:pt x="120000" y="1258"/>
                  </a:lnTo>
                  <a:lnTo>
                    <a:pt x="18750" y="40279"/>
                  </a:lnTo>
                  <a:lnTo>
                    <a:pt x="1875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70" name="Shape 70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6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6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4000"/>
                    <a:pt x="33000" y="108000"/>
                    <a:pt x="60000" y="108000"/>
                  </a:cubicBezTo>
                  <a:cubicBezTo>
                    <a:pt x="87000" y="108000"/>
                    <a:pt x="108000" y="84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738188" y="5622925"/>
              <a:ext cx="338100" cy="1215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999" y="120000"/>
                  </a:moveTo>
                  <a:lnTo>
                    <a:pt x="109859" y="120000"/>
                  </a:lnTo>
                  <a:lnTo>
                    <a:pt x="109859" y="72689"/>
                  </a:lnTo>
                  <a:lnTo>
                    <a:pt x="0" y="939"/>
                  </a:lnTo>
                  <a:lnTo>
                    <a:pt x="6760" y="0"/>
                  </a:lnTo>
                  <a:lnTo>
                    <a:pt x="119999" y="72219"/>
                  </a:lnTo>
                  <a:lnTo>
                    <a:pt x="119999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73" name="Shape 73"/>
            <p:cNvSpPr/>
            <p:nvPr/>
          </p:nvSpPr>
          <p:spPr>
            <a:xfrm>
              <a:off x="647700" y="5480050"/>
              <a:ext cx="157200" cy="1572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1818" y="120000"/>
                  </a:moveTo>
                  <a:cubicBezTo>
                    <a:pt x="29090" y="120000"/>
                    <a:pt x="0" y="94545"/>
                    <a:pt x="0" y="61818"/>
                  </a:cubicBezTo>
                  <a:cubicBezTo>
                    <a:pt x="0" y="29090"/>
                    <a:pt x="29090" y="0"/>
                    <a:pt x="61818" y="0"/>
                  </a:cubicBezTo>
                  <a:cubicBezTo>
                    <a:pt x="94545" y="0"/>
                    <a:pt x="120000" y="29090"/>
                    <a:pt x="120000" y="61818"/>
                  </a:cubicBezTo>
                  <a:cubicBezTo>
                    <a:pt x="120000" y="94545"/>
                    <a:pt x="94545" y="120000"/>
                    <a:pt x="61818" y="120000"/>
                  </a:cubicBezTo>
                  <a:close/>
                  <a:moveTo>
                    <a:pt x="61818" y="14545"/>
                  </a:moveTo>
                  <a:cubicBezTo>
                    <a:pt x="36363" y="14545"/>
                    <a:pt x="14545" y="36363"/>
                    <a:pt x="14545" y="61818"/>
                  </a:cubicBezTo>
                  <a:cubicBezTo>
                    <a:pt x="14545" y="87272"/>
                    <a:pt x="36363" y="105454"/>
                    <a:pt x="61818" y="105454"/>
                  </a:cubicBezTo>
                  <a:cubicBezTo>
                    <a:pt x="83636" y="105454"/>
                    <a:pt x="105454" y="87272"/>
                    <a:pt x="105454" y="61818"/>
                  </a:cubicBezTo>
                  <a:cubicBezTo>
                    <a:pt x="105454" y="36363"/>
                    <a:pt x="83636" y="14545"/>
                    <a:pt x="61818" y="14545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6000" y="0"/>
                    <a:pt x="120000" y="27000"/>
                    <a:pt x="120000" y="60000"/>
                  </a:cubicBezTo>
                  <a:cubicBezTo>
                    <a:pt x="120000" y="93000"/>
                    <a:pt x="96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6000" y="12000"/>
                    <a:pt x="12000" y="36000"/>
                    <a:pt x="12000" y="60000"/>
                  </a:cubicBezTo>
                  <a:cubicBezTo>
                    <a:pt x="12000" y="87000"/>
                    <a:pt x="36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6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0" y="3897313"/>
              <a:ext cx="133200" cy="2667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8571" y="120000"/>
                  </a:moveTo>
                  <a:lnTo>
                    <a:pt x="0" y="4285"/>
                  </a:lnTo>
                  <a:lnTo>
                    <a:pt x="17142" y="0"/>
                  </a:lnTo>
                  <a:lnTo>
                    <a:pt x="120000" y="115714"/>
                  </a:lnTo>
                  <a:lnTo>
                    <a:pt x="98571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76" name="Shape 76"/>
            <p:cNvSpPr/>
            <p:nvPr/>
          </p:nvSpPr>
          <p:spPr>
            <a:xfrm>
              <a:off x="66675" y="4149725"/>
              <a:ext cx="190500" cy="1890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4000"/>
                    <a:pt x="33000" y="108000"/>
                    <a:pt x="60000" y="108000"/>
                  </a:cubicBezTo>
                  <a:cubicBezTo>
                    <a:pt x="87000" y="108000"/>
                    <a:pt x="108000" y="84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0" y="1644650"/>
              <a:ext cx="133200" cy="2700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7142" y="120000"/>
                  </a:moveTo>
                  <a:lnTo>
                    <a:pt x="0" y="115764"/>
                  </a:lnTo>
                  <a:lnTo>
                    <a:pt x="98571" y="0"/>
                  </a:lnTo>
                  <a:lnTo>
                    <a:pt x="120000" y="4235"/>
                  </a:lnTo>
                  <a:lnTo>
                    <a:pt x="17142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78" name="Shape 78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4000"/>
                    <a:pt x="33000" y="108000"/>
                    <a:pt x="60000" y="108000"/>
                  </a:cubicBezTo>
                  <a:cubicBezTo>
                    <a:pt x="87000" y="108000"/>
                    <a:pt x="108000" y="84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695325" y="4763"/>
              <a:ext cx="309600" cy="1558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120000"/>
                  </a:moveTo>
                  <a:lnTo>
                    <a:pt x="108923" y="120000"/>
                  </a:lnTo>
                  <a:lnTo>
                    <a:pt x="108923" y="98370"/>
                  </a:lnTo>
                  <a:lnTo>
                    <a:pt x="0" y="76863"/>
                  </a:lnTo>
                  <a:lnTo>
                    <a:pt x="0" y="0"/>
                  </a:lnTo>
                  <a:lnTo>
                    <a:pt x="11076" y="0"/>
                  </a:lnTo>
                  <a:lnTo>
                    <a:pt x="11076" y="76130"/>
                  </a:lnTo>
                  <a:lnTo>
                    <a:pt x="120000" y="97270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0" name="Shape 80"/>
            <p:cNvSpPr/>
            <p:nvPr/>
          </p:nvSpPr>
          <p:spPr>
            <a:xfrm>
              <a:off x="57150" y="4881563"/>
              <a:ext cx="190500" cy="1890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6000" y="12000"/>
                    <a:pt x="12000" y="33000"/>
                    <a:pt x="12000" y="60000"/>
                  </a:cubicBezTo>
                  <a:cubicBezTo>
                    <a:pt x="12000" y="87000"/>
                    <a:pt x="36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138113" y="5060950"/>
              <a:ext cx="304800" cy="1778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120000"/>
                  </a:moveTo>
                  <a:lnTo>
                    <a:pt x="110625" y="120000"/>
                  </a:lnTo>
                  <a:lnTo>
                    <a:pt x="110625" y="38571"/>
                  </a:lnTo>
                  <a:lnTo>
                    <a:pt x="0" y="19607"/>
                  </a:lnTo>
                  <a:lnTo>
                    <a:pt x="0" y="0"/>
                  </a:lnTo>
                  <a:lnTo>
                    <a:pt x="9375" y="0"/>
                  </a:lnTo>
                  <a:lnTo>
                    <a:pt x="9375" y="18964"/>
                  </a:lnTo>
                  <a:lnTo>
                    <a:pt x="120000" y="37928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2" name="Shape 82"/>
            <p:cNvSpPr/>
            <p:nvPr/>
          </p:nvSpPr>
          <p:spPr>
            <a:xfrm>
              <a:off x="561975" y="6430963"/>
              <a:ext cx="190500" cy="1890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6000" y="12000"/>
                    <a:pt x="12000" y="33000"/>
                    <a:pt x="12000" y="60000"/>
                  </a:cubicBezTo>
                  <a:cubicBezTo>
                    <a:pt x="12000" y="87000"/>
                    <a:pt x="36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642938" y="6610350"/>
              <a:ext cx="23700" cy="243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76200" y="6430963"/>
              <a:ext cx="190500" cy="1890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6000" y="0"/>
                    <a:pt x="120000" y="27000"/>
                    <a:pt x="120000" y="60000"/>
                  </a:cubicBezTo>
                  <a:cubicBezTo>
                    <a:pt x="120000" y="93000"/>
                    <a:pt x="96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6000" y="12000"/>
                    <a:pt x="12000" y="33000"/>
                    <a:pt x="12000" y="60000"/>
                  </a:cubicBezTo>
                  <a:cubicBezTo>
                    <a:pt x="12000" y="87000"/>
                    <a:pt x="36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0" y="5978525"/>
              <a:ext cx="190500" cy="4620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120000"/>
                  </a:moveTo>
                  <a:lnTo>
                    <a:pt x="105000" y="120000"/>
                  </a:lnTo>
                  <a:lnTo>
                    <a:pt x="105000" y="47010"/>
                  </a:lnTo>
                  <a:lnTo>
                    <a:pt x="0" y="3711"/>
                  </a:lnTo>
                  <a:lnTo>
                    <a:pt x="12000" y="0"/>
                  </a:lnTo>
                  <a:lnTo>
                    <a:pt x="120000" y="44536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6" name="Shape 86"/>
            <p:cNvSpPr/>
            <p:nvPr/>
          </p:nvSpPr>
          <p:spPr>
            <a:xfrm>
              <a:off x="1014413" y="1801813"/>
              <a:ext cx="214200" cy="7557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666" y="120000"/>
                  </a:moveTo>
                  <a:lnTo>
                    <a:pt x="0" y="120000"/>
                  </a:lnTo>
                  <a:lnTo>
                    <a:pt x="0" y="32268"/>
                  </a:lnTo>
                  <a:lnTo>
                    <a:pt x="112000" y="0"/>
                  </a:lnTo>
                  <a:lnTo>
                    <a:pt x="120000" y="2268"/>
                  </a:lnTo>
                  <a:lnTo>
                    <a:pt x="10666" y="33025"/>
                  </a:lnTo>
                  <a:lnTo>
                    <a:pt x="10666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7" name="Shape 87"/>
            <p:cNvSpPr/>
            <p:nvPr/>
          </p:nvSpPr>
          <p:spPr>
            <a:xfrm>
              <a:off x="938213" y="2547938"/>
              <a:ext cx="166800" cy="1602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1714" y="120000"/>
                  </a:moveTo>
                  <a:cubicBezTo>
                    <a:pt x="27428" y="120000"/>
                    <a:pt x="0" y="91764"/>
                    <a:pt x="0" y="60000"/>
                  </a:cubicBezTo>
                  <a:cubicBezTo>
                    <a:pt x="0" y="24705"/>
                    <a:pt x="27428" y="0"/>
                    <a:pt x="61714" y="0"/>
                  </a:cubicBezTo>
                  <a:cubicBezTo>
                    <a:pt x="92571" y="0"/>
                    <a:pt x="120000" y="24705"/>
                    <a:pt x="120000" y="60000"/>
                  </a:cubicBezTo>
                  <a:cubicBezTo>
                    <a:pt x="120000" y="91764"/>
                    <a:pt x="92571" y="120000"/>
                    <a:pt x="61714" y="120000"/>
                  </a:cubicBezTo>
                  <a:close/>
                  <a:moveTo>
                    <a:pt x="61714" y="14117"/>
                  </a:moveTo>
                  <a:cubicBezTo>
                    <a:pt x="34285" y="14117"/>
                    <a:pt x="13714" y="35294"/>
                    <a:pt x="13714" y="60000"/>
                  </a:cubicBezTo>
                  <a:cubicBezTo>
                    <a:pt x="13714" y="84705"/>
                    <a:pt x="34285" y="105882"/>
                    <a:pt x="61714" y="105882"/>
                  </a:cubicBezTo>
                  <a:cubicBezTo>
                    <a:pt x="85714" y="105882"/>
                    <a:pt x="106285" y="84705"/>
                    <a:pt x="106285" y="60000"/>
                  </a:cubicBezTo>
                  <a:cubicBezTo>
                    <a:pt x="106285" y="35294"/>
                    <a:pt x="85714" y="14117"/>
                    <a:pt x="61714" y="14117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595313" y="4763"/>
              <a:ext cx="638100" cy="40260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120000"/>
                  </a:moveTo>
                  <a:lnTo>
                    <a:pt x="115522" y="120000"/>
                  </a:lnTo>
                  <a:lnTo>
                    <a:pt x="115522" y="109353"/>
                  </a:lnTo>
                  <a:lnTo>
                    <a:pt x="0" y="91088"/>
                  </a:lnTo>
                  <a:lnTo>
                    <a:pt x="0" y="0"/>
                  </a:lnTo>
                  <a:lnTo>
                    <a:pt x="4477" y="0"/>
                  </a:lnTo>
                  <a:lnTo>
                    <a:pt x="4477" y="90662"/>
                  </a:lnTo>
                  <a:lnTo>
                    <a:pt x="120000" y="108927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9" name="Shape 89"/>
            <p:cNvSpPr/>
            <p:nvPr/>
          </p:nvSpPr>
          <p:spPr>
            <a:xfrm>
              <a:off x="1223963" y="1382713"/>
              <a:ext cx="142800" cy="476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120000"/>
                  </a:moveTo>
                  <a:lnTo>
                    <a:pt x="104000" y="120000"/>
                  </a:lnTo>
                  <a:lnTo>
                    <a:pt x="104000" y="33600"/>
                  </a:lnTo>
                  <a:lnTo>
                    <a:pt x="0" y="3600"/>
                  </a:lnTo>
                  <a:lnTo>
                    <a:pt x="12000" y="0"/>
                  </a:lnTo>
                  <a:lnTo>
                    <a:pt x="120000" y="32400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0" name="Shape 90"/>
            <p:cNvSpPr/>
            <p:nvPr/>
          </p:nvSpPr>
          <p:spPr>
            <a:xfrm>
              <a:off x="1300163" y="1849438"/>
              <a:ext cx="109500" cy="1080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2608" y="120000"/>
                  </a:moveTo>
                  <a:cubicBezTo>
                    <a:pt x="26086" y="120000"/>
                    <a:pt x="0" y="93913"/>
                    <a:pt x="0" y="62608"/>
                  </a:cubicBezTo>
                  <a:cubicBezTo>
                    <a:pt x="0" y="26086"/>
                    <a:pt x="26086" y="0"/>
                    <a:pt x="62608" y="0"/>
                  </a:cubicBezTo>
                  <a:cubicBezTo>
                    <a:pt x="93913" y="0"/>
                    <a:pt x="120000" y="26086"/>
                    <a:pt x="120000" y="62608"/>
                  </a:cubicBezTo>
                  <a:cubicBezTo>
                    <a:pt x="120000" y="93913"/>
                    <a:pt x="93913" y="120000"/>
                    <a:pt x="62608" y="120000"/>
                  </a:cubicBezTo>
                  <a:close/>
                  <a:moveTo>
                    <a:pt x="62608" y="20869"/>
                  </a:moveTo>
                  <a:cubicBezTo>
                    <a:pt x="41739" y="20869"/>
                    <a:pt x="20869" y="41739"/>
                    <a:pt x="20869" y="62608"/>
                  </a:cubicBezTo>
                  <a:cubicBezTo>
                    <a:pt x="20869" y="83478"/>
                    <a:pt x="41739" y="99130"/>
                    <a:pt x="62608" y="99130"/>
                  </a:cubicBezTo>
                  <a:cubicBezTo>
                    <a:pt x="83478" y="99130"/>
                    <a:pt x="99130" y="83478"/>
                    <a:pt x="99130" y="62608"/>
                  </a:cubicBezTo>
                  <a:cubicBezTo>
                    <a:pt x="99130" y="41739"/>
                    <a:pt x="83478" y="20869"/>
                    <a:pt x="62608" y="20869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280988" y="3417888"/>
              <a:ext cx="142800" cy="4746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6000" y="120000"/>
                  </a:moveTo>
                  <a:lnTo>
                    <a:pt x="0" y="120000"/>
                  </a:lnTo>
                  <a:lnTo>
                    <a:pt x="0" y="32107"/>
                  </a:lnTo>
                  <a:lnTo>
                    <a:pt x="108000" y="0"/>
                  </a:lnTo>
                  <a:lnTo>
                    <a:pt x="120000" y="3210"/>
                  </a:lnTo>
                  <a:lnTo>
                    <a:pt x="16000" y="33311"/>
                  </a:lnTo>
                  <a:lnTo>
                    <a:pt x="16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2" name="Shape 92"/>
            <p:cNvSpPr/>
            <p:nvPr/>
          </p:nvSpPr>
          <p:spPr>
            <a:xfrm>
              <a:off x="238125" y="3883025"/>
              <a:ext cx="109500" cy="109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7391" y="120000"/>
                  </a:moveTo>
                  <a:cubicBezTo>
                    <a:pt x="26086" y="120000"/>
                    <a:pt x="0" y="93913"/>
                    <a:pt x="0" y="62608"/>
                  </a:cubicBezTo>
                  <a:cubicBezTo>
                    <a:pt x="0" y="26086"/>
                    <a:pt x="26086" y="0"/>
                    <a:pt x="57391" y="0"/>
                  </a:cubicBezTo>
                  <a:cubicBezTo>
                    <a:pt x="88695" y="0"/>
                    <a:pt x="120000" y="26086"/>
                    <a:pt x="120000" y="62608"/>
                  </a:cubicBezTo>
                  <a:cubicBezTo>
                    <a:pt x="120000" y="93913"/>
                    <a:pt x="88695" y="120000"/>
                    <a:pt x="57391" y="120000"/>
                  </a:cubicBezTo>
                  <a:close/>
                  <a:moveTo>
                    <a:pt x="57391" y="20869"/>
                  </a:moveTo>
                  <a:cubicBezTo>
                    <a:pt x="36521" y="20869"/>
                    <a:pt x="20869" y="41739"/>
                    <a:pt x="20869" y="62608"/>
                  </a:cubicBezTo>
                  <a:cubicBezTo>
                    <a:pt x="20869" y="83478"/>
                    <a:pt x="36521" y="99130"/>
                    <a:pt x="57391" y="99130"/>
                  </a:cubicBezTo>
                  <a:cubicBezTo>
                    <a:pt x="78260" y="99130"/>
                    <a:pt x="99130" y="83478"/>
                    <a:pt x="99130" y="62608"/>
                  </a:cubicBezTo>
                  <a:cubicBezTo>
                    <a:pt x="99130" y="41739"/>
                    <a:pt x="78260" y="20869"/>
                    <a:pt x="57391" y="20869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4763" y="2166938"/>
              <a:ext cx="114300" cy="4524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000" y="119999"/>
                  </a:moveTo>
                  <a:lnTo>
                    <a:pt x="0" y="116210"/>
                  </a:lnTo>
                  <a:lnTo>
                    <a:pt x="100000" y="90947"/>
                  </a:lnTo>
                  <a:lnTo>
                    <a:pt x="100000" y="0"/>
                  </a:lnTo>
                  <a:lnTo>
                    <a:pt x="120000" y="0"/>
                  </a:lnTo>
                  <a:lnTo>
                    <a:pt x="120000" y="93473"/>
                  </a:lnTo>
                  <a:lnTo>
                    <a:pt x="10000" y="1199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4" name="Shape 94"/>
            <p:cNvSpPr/>
            <p:nvPr/>
          </p:nvSpPr>
          <p:spPr>
            <a:xfrm>
              <a:off x="52388" y="2066925"/>
              <a:ext cx="109500" cy="109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2608" y="120000"/>
                  </a:moveTo>
                  <a:cubicBezTo>
                    <a:pt x="26086" y="120000"/>
                    <a:pt x="0" y="93913"/>
                    <a:pt x="0" y="62608"/>
                  </a:cubicBezTo>
                  <a:cubicBezTo>
                    <a:pt x="0" y="26086"/>
                    <a:pt x="26086" y="0"/>
                    <a:pt x="62608" y="0"/>
                  </a:cubicBezTo>
                  <a:cubicBezTo>
                    <a:pt x="93913" y="0"/>
                    <a:pt x="120000" y="26086"/>
                    <a:pt x="120000" y="62608"/>
                  </a:cubicBezTo>
                  <a:cubicBezTo>
                    <a:pt x="120000" y="93913"/>
                    <a:pt x="93913" y="120000"/>
                    <a:pt x="62608" y="120000"/>
                  </a:cubicBezTo>
                  <a:close/>
                  <a:moveTo>
                    <a:pt x="62608" y="20869"/>
                  </a:moveTo>
                  <a:cubicBezTo>
                    <a:pt x="41739" y="20869"/>
                    <a:pt x="20869" y="41739"/>
                    <a:pt x="20869" y="62608"/>
                  </a:cubicBezTo>
                  <a:cubicBezTo>
                    <a:pt x="20869" y="83478"/>
                    <a:pt x="41739" y="99130"/>
                    <a:pt x="62608" y="99130"/>
                  </a:cubicBezTo>
                  <a:cubicBezTo>
                    <a:pt x="83478" y="99130"/>
                    <a:pt x="99130" y="83478"/>
                    <a:pt x="99130" y="62608"/>
                  </a:cubicBezTo>
                  <a:cubicBezTo>
                    <a:pt x="99130" y="41739"/>
                    <a:pt x="83478" y="20869"/>
                    <a:pt x="62608" y="20869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1228725" y="4662488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1319213" y="5041900"/>
              <a:ext cx="371400" cy="1801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7692" y="120000"/>
                  </a:moveTo>
                  <a:lnTo>
                    <a:pt x="0" y="120000"/>
                  </a:lnTo>
                  <a:lnTo>
                    <a:pt x="0" y="54449"/>
                  </a:lnTo>
                  <a:lnTo>
                    <a:pt x="0" y="54132"/>
                  </a:lnTo>
                  <a:lnTo>
                    <a:pt x="112307" y="0"/>
                  </a:lnTo>
                  <a:lnTo>
                    <a:pt x="120000" y="634"/>
                  </a:lnTo>
                  <a:lnTo>
                    <a:pt x="7692" y="54766"/>
                  </a:lnTo>
                  <a:lnTo>
                    <a:pt x="7692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7" name="Shape 97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4000" y="108000"/>
                    <a:pt x="108000" y="87000"/>
                    <a:pt x="108000" y="60000"/>
                  </a:cubicBezTo>
                  <a:cubicBezTo>
                    <a:pt x="108000" y="33000"/>
                    <a:pt x="84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819150" y="3983038"/>
              <a:ext cx="347700" cy="2860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120000"/>
                  </a:moveTo>
                  <a:lnTo>
                    <a:pt x="110136" y="120000"/>
                  </a:lnTo>
                  <a:lnTo>
                    <a:pt x="110136" y="78912"/>
                  </a:lnTo>
                  <a:lnTo>
                    <a:pt x="0" y="199"/>
                  </a:lnTo>
                  <a:lnTo>
                    <a:pt x="8219" y="0"/>
                  </a:lnTo>
                  <a:lnTo>
                    <a:pt x="120000" y="78912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9" name="Shape 99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4000"/>
                    <a:pt x="33000" y="108000"/>
                    <a:pt x="60000" y="108000"/>
                  </a:cubicBezTo>
                  <a:cubicBezTo>
                    <a:pt x="87000" y="108000"/>
                    <a:pt x="108000" y="84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1624013" y="4867275"/>
              <a:ext cx="190500" cy="1890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4000" y="108000"/>
                    <a:pt x="108000" y="87000"/>
                    <a:pt x="108000" y="60000"/>
                  </a:cubicBezTo>
                  <a:cubicBezTo>
                    <a:pt x="108000" y="33000"/>
                    <a:pt x="84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1404938" y="5422900"/>
              <a:ext cx="371400" cy="14256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230" y="120000"/>
                  </a:moveTo>
                  <a:lnTo>
                    <a:pt x="0" y="120000"/>
                  </a:lnTo>
                  <a:lnTo>
                    <a:pt x="0" y="68819"/>
                  </a:lnTo>
                  <a:lnTo>
                    <a:pt x="0" y="68418"/>
                  </a:lnTo>
                  <a:lnTo>
                    <a:pt x="113846" y="0"/>
                  </a:lnTo>
                  <a:lnTo>
                    <a:pt x="120000" y="801"/>
                  </a:lnTo>
                  <a:lnTo>
                    <a:pt x="9230" y="69220"/>
                  </a:lnTo>
                  <a:lnTo>
                    <a:pt x="923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2" name="Shape 102"/>
            <p:cNvSpPr/>
            <p:nvPr/>
          </p:nvSpPr>
          <p:spPr>
            <a:xfrm>
              <a:off x="1666875" y="5945188"/>
              <a:ext cx="152400" cy="912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8750" y="120000"/>
                  </a:moveTo>
                  <a:lnTo>
                    <a:pt x="0" y="118747"/>
                  </a:lnTo>
                  <a:lnTo>
                    <a:pt x="101250" y="79930"/>
                  </a:lnTo>
                  <a:lnTo>
                    <a:pt x="101250" y="0"/>
                  </a:lnTo>
                  <a:lnTo>
                    <a:pt x="120000" y="0"/>
                  </a:lnTo>
                  <a:lnTo>
                    <a:pt x="120000" y="80556"/>
                  </a:lnTo>
                  <a:lnTo>
                    <a:pt x="1875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3" name="Shape 103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1766888" y="6330950"/>
              <a:ext cx="419100" cy="527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454" y="119999"/>
                  </a:moveTo>
                  <a:lnTo>
                    <a:pt x="0" y="117831"/>
                  </a:lnTo>
                  <a:lnTo>
                    <a:pt x="20454" y="74457"/>
                  </a:lnTo>
                  <a:lnTo>
                    <a:pt x="115909" y="0"/>
                  </a:lnTo>
                  <a:lnTo>
                    <a:pt x="120000" y="4337"/>
                  </a:lnTo>
                  <a:lnTo>
                    <a:pt x="27272" y="77710"/>
                  </a:lnTo>
                  <a:lnTo>
                    <a:pt x="5454" y="1199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6" name="Shape 106"/>
            <p:cNvSpPr/>
            <p:nvPr/>
          </p:nvSpPr>
          <p:spPr>
            <a:xfrm>
              <a:off x="2147888" y="6221413"/>
              <a:ext cx="157200" cy="1476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8181" y="120000"/>
                  </a:moveTo>
                  <a:cubicBezTo>
                    <a:pt x="43636" y="120000"/>
                    <a:pt x="29090" y="112258"/>
                    <a:pt x="18181" y="100645"/>
                  </a:cubicBezTo>
                  <a:cubicBezTo>
                    <a:pt x="7272" y="92903"/>
                    <a:pt x="0" y="77419"/>
                    <a:pt x="0" y="58064"/>
                  </a:cubicBezTo>
                  <a:cubicBezTo>
                    <a:pt x="0" y="42580"/>
                    <a:pt x="7272" y="27096"/>
                    <a:pt x="18181" y="15483"/>
                  </a:cubicBezTo>
                  <a:cubicBezTo>
                    <a:pt x="29090" y="3870"/>
                    <a:pt x="43636" y="0"/>
                    <a:pt x="58181" y="0"/>
                  </a:cubicBezTo>
                  <a:cubicBezTo>
                    <a:pt x="72727" y="0"/>
                    <a:pt x="87272" y="3870"/>
                    <a:pt x="98181" y="15483"/>
                  </a:cubicBezTo>
                  <a:cubicBezTo>
                    <a:pt x="120000" y="38709"/>
                    <a:pt x="120000" y="77419"/>
                    <a:pt x="98181" y="100645"/>
                  </a:cubicBezTo>
                  <a:cubicBezTo>
                    <a:pt x="87272" y="112258"/>
                    <a:pt x="72727" y="120000"/>
                    <a:pt x="58181" y="120000"/>
                  </a:cubicBezTo>
                  <a:close/>
                  <a:moveTo>
                    <a:pt x="58181" y="15483"/>
                  </a:moveTo>
                  <a:cubicBezTo>
                    <a:pt x="47272" y="15483"/>
                    <a:pt x="36363" y="19354"/>
                    <a:pt x="29090" y="27096"/>
                  </a:cubicBezTo>
                  <a:cubicBezTo>
                    <a:pt x="21818" y="34838"/>
                    <a:pt x="14545" y="46451"/>
                    <a:pt x="14545" y="58064"/>
                  </a:cubicBezTo>
                  <a:cubicBezTo>
                    <a:pt x="14545" y="73548"/>
                    <a:pt x="21818" y="81290"/>
                    <a:pt x="29090" y="92903"/>
                  </a:cubicBezTo>
                  <a:cubicBezTo>
                    <a:pt x="36363" y="100645"/>
                    <a:pt x="47272" y="104516"/>
                    <a:pt x="58181" y="104516"/>
                  </a:cubicBezTo>
                  <a:cubicBezTo>
                    <a:pt x="69090" y="104516"/>
                    <a:pt x="80000" y="100645"/>
                    <a:pt x="87272" y="92903"/>
                  </a:cubicBezTo>
                  <a:cubicBezTo>
                    <a:pt x="105454" y="73548"/>
                    <a:pt x="105454" y="46451"/>
                    <a:pt x="87272" y="27096"/>
                  </a:cubicBezTo>
                  <a:cubicBezTo>
                    <a:pt x="80000" y="19354"/>
                    <a:pt x="69090" y="15483"/>
                    <a:pt x="58181" y="15483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504825" y="9525"/>
              <a:ext cx="233400" cy="5103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7755" y="120000"/>
                  </a:moveTo>
                  <a:lnTo>
                    <a:pt x="105306" y="102793"/>
                  </a:lnTo>
                  <a:lnTo>
                    <a:pt x="0" y="70954"/>
                  </a:lnTo>
                  <a:lnTo>
                    <a:pt x="0" y="0"/>
                  </a:lnTo>
                  <a:lnTo>
                    <a:pt x="12244" y="0"/>
                  </a:lnTo>
                  <a:lnTo>
                    <a:pt x="12244" y="70842"/>
                  </a:lnTo>
                  <a:lnTo>
                    <a:pt x="117551" y="102793"/>
                  </a:lnTo>
                  <a:lnTo>
                    <a:pt x="120000" y="120000"/>
                  </a:lnTo>
                  <a:lnTo>
                    <a:pt x="107755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8" name="Shape 108"/>
            <p:cNvSpPr/>
            <p:nvPr/>
          </p:nvSpPr>
          <p:spPr>
            <a:xfrm>
              <a:off x="633413" y="5103813"/>
              <a:ext cx="185700" cy="1857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1538" y="120000"/>
                  </a:moveTo>
                  <a:cubicBezTo>
                    <a:pt x="27692" y="120000"/>
                    <a:pt x="0" y="92307"/>
                    <a:pt x="0" y="58461"/>
                  </a:cubicBezTo>
                  <a:cubicBezTo>
                    <a:pt x="0" y="27692"/>
                    <a:pt x="27692" y="0"/>
                    <a:pt x="61538" y="0"/>
                  </a:cubicBezTo>
                  <a:cubicBezTo>
                    <a:pt x="92307" y="0"/>
                    <a:pt x="120000" y="27692"/>
                    <a:pt x="120000" y="58461"/>
                  </a:cubicBezTo>
                  <a:cubicBezTo>
                    <a:pt x="120000" y="92307"/>
                    <a:pt x="92307" y="120000"/>
                    <a:pt x="61538" y="120000"/>
                  </a:cubicBezTo>
                  <a:close/>
                  <a:moveTo>
                    <a:pt x="61538" y="12307"/>
                  </a:moveTo>
                  <a:cubicBezTo>
                    <a:pt x="33846" y="12307"/>
                    <a:pt x="12307" y="33846"/>
                    <a:pt x="12307" y="58461"/>
                  </a:cubicBezTo>
                  <a:cubicBezTo>
                    <a:pt x="12307" y="86153"/>
                    <a:pt x="33846" y="107692"/>
                    <a:pt x="61538" y="107692"/>
                  </a:cubicBezTo>
                  <a:cubicBezTo>
                    <a:pt x="86153" y="107692"/>
                    <a:pt x="107692" y="86153"/>
                    <a:pt x="107692" y="58461"/>
                  </a:cubicBezTo>
                  <a:cubicBezTo>
                    <a:pt x="107692" y="33846"/>
                    <a:pt x="86153" y="12307"/>
                    <a:pt x="61538" y="12307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Shape 109"/>
          <p:cNvSpPr txBox="1">
            <a:spLocks noGrp="1"/>
          </p:cNvSpPr>
          <p:nvPr>
            <p:ph type="ctrTitle"/>
          </p:nvPr>
        </p:nvSpPr>
        <p:spPr>
          <a:xfrm>
            <a:off x="1876424" y="1122363"/>
            <a:ext cx="87915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estrial"/>
              <a:buNone/>
              <a:defRPr sz="4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subTitle" idx="1"/>
          </p:nvPr>
        </p:nvSpPr>
        <p:spPr>
          <a:xfrm>
            <a:off x="1876424" y="3602038"/>
            <a:ext cx="87915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dt" idx="10"/>
          </p:nvPr>
        </p:nvSpPr>
        <p:spPr>
          <a:xfrm>
            <a:off x="7077511" y="541020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ftr" idx="11"/>
          </p:nvPr>
        </p:nvSpPr>
        <p:spPr>
          <a:xfrm>
            <a:off x="1876424" y="5410201"/>
            <a:ext cx="512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9896911" y="54101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anoramic Picture with Caption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1141410" y="4304664"/>
            <a:ext cx="9912300" cy="8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estrial"/>
              <a:buNone/>
              <a:defRPr sz="3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67" name="Shape 167"/>
          <p:cNvSpPr>
            <a:spLocks noGrp="1"/>
          </p:cNvSpPr>
          <p:nvPr>
            <p:ph type="pic" idx="2"/>
          </p:nvPr>
        </p:nvSpPr>
        <p:spPr>
          <a:xfrm>
            <a:off x="1141411" y="606426"/>
            <a:ext cx="9912300" cy="3299700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t" anchorCtr="0"/>
          <a:lstStyle>
            <a:lvl1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6858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1430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6002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0574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5146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9718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4290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8862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1141364" y="5124020"/>
            <a:ext cx="99108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69" name="Shape 16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70" name="Shape 17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71" name="Shape 17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sz="105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aption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1141456" y="609600"/>
            <a:ext cx="99060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1141410" y="4419599"/>
            <a:ext cx="99045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75" name="Shape 17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76" name="Shape 17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77" name="Shape 17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sz="105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with Caption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>
            <a:spLocks noGrp="1"/>
          </p:cNvSpPr>
          <p:nvPr>
            <p:ph type="title"/>
          </p:nvPr>
        </p:nvSpPr>
        <p:spPr>
          <a:xfrm>
            <a:off x="1446212" y="609599"/>
            <a:ext cx="9302700" cy="27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1720644" y="3365557"/>
            <a:ext cx="8752200" cy="5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81" name="Shape 181"/>
          <p:cNvSpPr txBox="1">
            <a:spLocks noGrp="1"/>
          </p:cNvSpPr>
          <p:nvPr>
            <p:ph type="body" idx="2"/>
          </p:nvPr>
        </p:nvSpPr>
        <p:spPr>
          <a:xfrm>
            <a:off x="1141411" y="4309919"/>
            <a:ext cx="9906000" cy="14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82" name="Shape 18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83" name="Shape 18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84" name="Shape 18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sz="105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85" name="Shape 185"/>
          <p:cNvSpPr txBox="1"/>
          <p:nvPr/>
        </p:nvSpPr>
        <p:spPr>
          <a:xfrm>
            <a:off x="903512" y="732394"/>
            <a:ext cx="6096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Questrial"/>
              <a:buNone/>
            </a:pPr>
            <a:r>
              <a:rPr lang="en-US" sz="8000" b="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“</a:t>
            </a:r>
            <a:endParaRPr/>
          </a:p>
        </p:txBody>
      </p:sp>
      <p:sp>
        <p:nvSpPr>
          <p:cNvPr id="186" name="Shape 186"/>
          <p:cNvSpPr txBox="1"/>
          <p:nvPr/>
        </p:nvSpPr>
        <p:spPr>
          <a:xfrm>
            <a:off x="10537370" y="2764972"/>
            <a:ext cx="6096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Questrial"/>
              <a:buNone/>
            </a:pPr>
            <a:r>
              <a:rPr lang="en-US" sz="8000" b="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Name Card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1141410" y="2134041"/>
            <a:ext cx="9906000" cy="25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1141364" y="4657655"/>
            <a:ext cx="9904500" cy="114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0" name="Shape 19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1" name="Shape 19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2" name="Shape 19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sz="105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 Column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6000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xfrm>
            <a:off x="1141410" y="2674463"/>
            <a:ext cx="31968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6" name="Shape 196"/>
          <p:cNvSpPr txBox="1">
            <a:spLocks noGrp="1"/>
          </p:cNvSpPr>
          <p:nvPr>
            <p:ph type="body" idx="2"/>
          </p:nvPr>
        </p:nvSpPr>
        <p:spPr>
          <a:xfrm>
            <a:off x="1127918" y="3360263"/>
            <a:ext cx="3208800" cy="24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7" name="Shape 197"/>
          <p:cNvSpPr txBox="1">
            <a:spLocks noGrp="1"/>
          </p:cNvSpPr>
          <p:nvPr>
            <p:ph type="body" idx="3"/>
          </p:nvPr>
        </p:nvSpPr>
        <p:spPr>
          <a:xfrm>
            <a:off x="4514766" y="2677635"/>
            <a:ext cx="31845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8" name="Shape 198"/>
          <p:cNvSpPr txBox="1">
            <a:spLocks noGrp="1"/>
          </p:cNvSpPr>
          <p:nvPr>
            <p:ph type="body" idx="4"/>
          </p:nvPr>
        </p:nvSpPr>
        <p:spPr>
          <a:xfrm>
            <a:off x="4504213" y="3363435"/>
            <a:ext cx="3195900" cy="24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9" name="Shape 199"/>
          <p:cNvSpPr txBox="1">
            <a:spLocks noGrp="1"/>
          </p:cNvSpPr>
          <p:nvPr>
            <p:ph type="body" idx="5"/>
          </p:nvPr>
        </p:nvSpPr>
        <p:spPr>
          <a:xfrm>
            <a:off x="7852442" y="2674463"/>
            <a:ext cx="3195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00" name="Shape 200"/>
          <p:cNvSpPr txBox="1">
            <a:spLocks noGrp="1"/>
          </p:cNvSpPr>
          <p:nvPr>
            <p:ph type="body" idx="6"/>
          </p:nvPr>
        </p:nvSpPr>
        <p:spPr>
          <a:xfrm>
            <a:off x="7852442" y="3360263"/>
            <a:ext cx="3195000" cy="24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01" name="Shape 20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02" name="Shape 20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03" name="Shape 20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sz="105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 Picture Column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>
            <a:spLocks noGrp="1"/>
          </p:cNvSpPr>
          <p:nvPr>
            <p:ph type="title"/>
          </p:nvPr>
        </p:nvSpPr>
        <p:spPr>
          <a:xfrm>
            <a:off x="1141411" y="609600"/>
            <a:ext cx="9906000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xfrm>
            <a:off x="1141413" y="4404596"/>
            <a:ext cx="31953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07" name="Shape 207"/>
          <p:cNvSpPr>
            <a:spLocks noGrp="1"/>
          </p:cNvSpPr>
          <p:nvPr>
            <p:ph type="pic" idx="2"/>
          </p:nvPr>
        </p:nvSpPr>
        <p:spPr>
          <a:xfrm>
            <a:off x="1141413" y="2666998"/>
            <a:ext cx="319530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t" anchorCtr="0"/>
          <a:lstStyle>
            <a:lvl1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6858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1430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6002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0574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5146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9718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4290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8862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08" name="Shape 208"/>
          <p:cNvSpPr txBox="1">
            <a:spLocks noGrp="1"/>
          </p:cNvSpPr>
          <p:nvPr>
            <p:ph type="body" idx="3"/>
          </p:nvPr>
        </p:nvSpPr>
        <p:spPr>
          <a:xfrm>
            <a:off x="1141413" y="4980858"/>
            <a:ext cx="3195300" cy="8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09" name="Shape 209"/>
          <p:cNvSpPr txBox="1">
            <a:spLocks noGrp="1"/>
          </p:cNvSpPr>
          <p:nvPr>
            <p:ph type="body" idx="4"/>
          </p:nvPr>
        </p:nvSpPr>
        <p:spPr>
          <a:xfrm>
            <a:off x="4489053" y="4404596"/>
            <a:ext cx="32004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0" name="Shape 210"/>
          <p:cNvSpPr>
            <a:spLocks noGrp="1"/>
          </p:cNvSpPr>
          <p:nvPr>
            <p:ph type="pic" idx="5"/>
          </p:nvPr>
        </p:nvSpPr>
        <p:spPr>
          <a:xfrm>
            <a:off x="4489053" y="2666998"/>
            <a:ext cx="319890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t" anchorCtr="0"/>
          <a:lstStyle>
            <a:lvl1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6858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1430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6002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0574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5146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9718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4290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8862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1" name="Shape 211"/>
          <p:cNvSpPr txBox="1">
            <a:spLocks noGrp="1"/>
          </p:cNvSpPr>
          <p:nvPr>
            <p:ph type="body" idx="6"/>
          </p:nvPr>
        </p:nvSpPr>
        <p:spPr>
          <a:xfrm>
            <a:off x="4487593" y="4980857"/>
            <a:ext cx="3200400" cy="8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2" name="Shape 212"/>
          <p:cNvSpPr txBox="1">
            <a:spLocks noGrp="1"/>
          </p:cNvSpPr>
          <p:nvPr>
            <p:ph type="body" idx="7"/>
          </p:nvPr>
        </p:nvSpPr>
        <p:spPr>
          <a:xfrm>
            <a:off x="7852567" y="4404595"/>
            <a:ext cx="31908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3" name="Shape 213"/>
          <p:cNvSpPr>
            <a:spLocks noGrp="1"/>
          </p:cNvSpPr>
          <p:nvPr>
            <p:ph type="pic" idx="8"/>
          </p:nvPr>
        </p:nvSpPr>
        <p:spPr>
          <a:xfrm>
            <a:off x="7852442" y="2666998"/>
            <a:ext cx="319500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t" anchorCtr="0"/>
          <a:lstStyle>
            <a:lvl1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6858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1430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6002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0574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5146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9718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4290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8862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4" name="Shape 214"/>
          <p:cNvSpPr txBox="1">
            <a:spLocks noGrp="1"/>
          </p:cNvSpPr>
          <p:nvPr>
            <p:ph type="body" idx="9"/>
          </p:nvPr>
        </p:nvSpPr>
        <p:spPr>
          <a:xfrm>
            <a:off x="7852442" y="4980854"/>
            <a:ext cx="3195000" cy="8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5" name="Shape 21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6" name="Shape 21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7" name="Shape 21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sz="105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 rot="5400000">
            <a:off x="4323511" y="-932613"/>
            <a:ext cx="3541800" cy="99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21" name="Shape 22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22" name="Shape 22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23" name="Shape 22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sz="105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>
            <a:spLocks noGrp="1"/>
          </p:cNvSpPr>
          <p:nvPr>
            <p:ph type="title"/>
          </p:nvPr>
        </p:nvSpPr>
        <p:spPr>
          <a:xfrm rot="5400000">
            <a:off x="7454161" y="2197949"/>
            <a:ext cx="5181600" cy="20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 rot="5400000">
            <a:off x="2424850" y="-673951"/>
            <a:ext cx="5181600" cy="77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27" name="Shape 227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28" name="Shape 22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29" name="Shape 22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sz="105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6000" cy="3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1141411" y="1419226"/>
            <a:ext cx="99060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sz="105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4878300" cy="3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body" idx="2"/>
          </p:nvPr>
        </p:nvSpPr>
        <p:spPr>
          <a:xfrm>
            <a:off x="6172200" y="2249486"/>
            <a:ext cx="4875300" cy="3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30" name="Shape 13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sz="105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1141411" y="619126"/>
            <a:ext cx="9906000" cy="14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1370019" y="2249486"/>
            <a:ext cx="46497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36" name="Shape 136"/>
          <p:cNvSpPr txBox="1">
            <a:spLocks noGrp="1"/>
          </p:cNvSpPr>
          <p:nvPr>
            <p:ph type="body" idx="2"/>
          </p:nvPr>
        </p:nvSpPr>
        <p:spPr>
          <a:xfrm>
            <a:off x="1141410" y="3073397"/>
            <a:ext cx="4878300" cy="27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body" idx="3"/>
          </p:nvPr>
        </p:nvSpPr>
        <p:spPr>
          <a:xfrm>
            <a:off x="6400808" y="2249485"/>
            <a:ext cx="46467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body" idx="4"/>
          </p:nvPr>
        </p:nvSpPr>
        <p:spPr>
          <a:xfrm>
            <a:off x="6172200" y="3073397"/>
            <a:ext cx="4875300" cy="27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41" name="Shape 14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sz="105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sz="105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49" name="Shape 14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sz="105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1146705" y="609601"/>
            <a:ext cx="3855900" cy="16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estrial"/>
              <a:buNone/>
              <a:defRPr sz="3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5156200" y="592666"/>
            <a:ext cx="5891100" cy="51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54" name="Shape 154"/>
          <p:cNvSpPr txBox="1">
            <a:spLocks noGrp="1"/>
          </p:cNvSpPr>
          <p:nvPr>
            <p:ph type="body" idx="2"/>
          </p:nvPr>
        </p:nvSpPr>
        <p:spPr>
          <a:xfrm>
            <a:off x="1146705" y="2249486"/>
            <a:ext cx="3855900" cy="3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55" name="Shape 15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56" name="Shape 15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57" name="Shape 15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sz="105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600" cy="16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estrial"/>
              <a:buNone/>
              <a:defRPr sz="3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60" name="Shape 160"/>
          <p:cNvSpPr>
            <a:spLocks noGrp="1"/>
          </p:cNvSpPr>
          <p:nvPr>
            <p:ph type="pic" idx="2"/>
          </p:nvPr>
        </p:nvSpPr>
        <p:spPr>
          <a:xfrm>
            <a:off x="7380721" y="609601"/>
            <a:ext cx="3666600" cy="5181600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5934600" cy="3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62" name="Shape 16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63" name="Shape 16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64" name="Shape 16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5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sz="105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hape 6" descr="\\DROBO-FS\QuickDrops\JB\PPTX NG\Droplets\LightingOverlay.png"/>
          <p:cNvPicPr preferRelativeResize="0"/>
          <p:nvPr/>
        </p:nvPicPr>
        <p:blipFill rotWithShape="1">
          <a:blip r:embed="rId20">
            <a:alphaModFix amt="30000"/>
          </a:blip>
          <a:srcRect/>
          <a:stretch/>
        </p:blipFill>
        <p:spPr>
          <a:xfrm>
            <a:off x="0" y="-1"/>
            <a:ext cx="12192005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Shape 7"/>
          <p:cNvGrpSpPr/>
          <p:nvPr/>
        </p:nvGrpSpPr>
        <p:grpSpPr>
          <a:xfrm>
            <a:off x="-14288" y="0"/>
            <a:ext cx="12053888" cy="6858088"/>
            <a:chOff x="-14288" y="0"/>
            <a:chExt cx="12053888" cy="6858088"/>
          </a:xfrm>
        </p:grpSpPr>
        <p:grpSp>
          <p:nvGrpSpPr>
            <p:cNvPr id="8" name="Shape 8"/>
            <p:cNvGrpSpPr/>
            <p:nvPr/>
          </p:nvGrpSpPr>
          <p:grpSpPr>
            <a:xfrm>
              <a:off x="-14288" y="0"/>
              <a:ext cx="1220825" cy="6858088"/>
              <a:chOff x="-14288" y="0"/>
              <a:chExt cx="1220825" cy="6858088"/>
            </a:xfrm>
          </p:grpSpPr>
          <p:sp>
            <p:nvSpPr>
              <p:cNvPr id="9" name="Shape 9"/>
              <p:cNvSpPr/>
              <p:nvPr/>
            </p:nvSpPr>
            <p:spPr>
              <a:xfrm>
                <a:off x="114300" y="4763"/>
                <a:ext cx="23700" cy="21813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Shape 10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4000" y="108000"/>
                      <a:pt x="108000" y="87000"/>
                      <a:pt x="108000" y="60000"/>
                    </a:cubicBezTo>
                    <a:cubicBezTo>
                      <a:pt x="108000" y="33000"/>
                      <a:pt x="84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Shape 11"/>
              <p:cNvSpPr/>
              <p:nvPr/>
            </p:nvSpPr>
            <p:spPr>
              <a:xfrm>
                <a:off x="28575" y="4021138"/>
                <a:ext cx="190500" cy="1890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6000" y="12000"/>
                      <a:pt x="12000" y="33000"/>
                      <a:pt x="12000" y="60000"/>
                    </a:cubicBezTo>
                    <a:cubicBezTo>
                      <a:pt x="12000" y="87000"/>
                      <a:pt x="36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Shape 12"/>
              <p:cNvSpPr/>
              <p:nvPr/>
            </p:nvSpPr>
            <p:spPr>
              <a:xfrm>
                <a:off x="200025" y="4763"/>
                <a:ext cx="369900" cy="18114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12274" y="120000"/>
                    </a:moveTo>
                    <a:lnTo>
                      <a:pt x="0" y="65836"/>
                    </a:lnTo>
                    <a:lnTo>
                      <a:pt x="0" y="0"/>
                    </a:lnTo>
                    <a:lnTo>
                      <a:pt x="7725" y="0"/>
                    </a:lnTo>
                    <a:lnTo>
                      <a:pt x="7725" y="65521"/>
                    </a:lnTo>
                    <a:lnTo>
                      <a:pt x="120000" y="119368"/>
                    </a:lnTo>
                    <a:lnTo>
                      <a:pt x="112274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3" name="Shape 13"/>
              <p:cNvSpPr/>
              <p:nvPr/>
            </p:nvSpPr>
            <p:spPr>
              <a:xfrm>
                <a:off x="503237" y="1801813"/>
                <a:ext cx="190500" cy="1890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9000" y="0"/>
                      <a:pt x="120000" y="18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4000" y="108000"/>
                      <a:pt x="108000" y="87000"/>
                      <a:pt x="108000" y="60000"/>
                    </a:cubicBezTo>
                    <a:cubicBezTo>
                      <a:pt x="108000" y="27000"/>
                      <a:pt x="93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Shape 14"/>
              <p:cNvSpPr/>
              <p:nvPr/>
            </p:nvSpPr>
            <p:spPr>
              <a:xfrm>
                <a:off x="285750" y="4763"/>
                <a:ext cx="369900" cy="14304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13819" y="120000"/>
                    </a:moveTo>
                    <a:lnTo>
                      <a:pt x="0" y="51009"/>
                    </a:lnTo>
                    <a:lnTo>
                      <a:pt x="0" y="0"/>
                    </a:lnTo>
                    <a:lnTo>
                      <a:pt x="9270" y="0"/>
                    </a:lnTo>
                    <a:lnTo>
                      <a:pt x="9270" y="50610"/>
                    </a:lnTo>
                    <a:lnTo>
                      <a:pt x="120000" y="119200"/>
                    </a:lnTo>
                    <a:lnTo>
                      <a:pt x="113819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5" name="Shape 15"/>
              <p:cNvSpPr/>
              <p:nvPr/>
            </p:nvSpPr>
            <p:spPr>
              <a:xfrm>
                <a:off x="546100" y="0"/>
                <a:ext cx="152400" cy="9129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20000" y="120000"/>
                    </a:moveTo>
                    <a:lnTo>
                      <a:pt x="97500" y="120000"/>
                    </a:lnTo>
                    <a:lnTo>
                      <a:pt x="97500" y="40069"/>
                    </a:lnTo>
                    <a:lnTo>
                      <a:pt x="0" y="1252"/>
                    </a:lnTo>
                    <a:lnTo>
                      <a:pt x="18750" y="0"/>
                    </a:lnTo>
                    <a:lnTo>
                      <a:pt x="120000" y="39443"/>
                    </a:lnTo>
                    <a:lnTo>
                      <a:pt x="120000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6" name="Shape 16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9000" y="0"/>
                      <a:pt x="120000" y="21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27000"/>
                      <a:pt x="93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Shape 18"/>
              <p:cNvSpPr/>
              <p:nvPr/>
            </p:nvSpPr>
            <p:spPr>
              <a:xfrm>
                <a:off x="641350" y="0"/>
                <a:ext cx="422400" cy="5271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15939" y="119999"/>
                    </a:moveTo>
                    <a:lnTo>
                      <a:pt x="21654" y="44457"/>
                    </a:lnTo>
                    <a:lnTo>
                      <a:pt x="0" y="2168"/>
                    </a:lnTo>
                    <a:lnTo>
                      <a:pt x="6766" y="0"/>
                    </a:lnTo>
                    <a:lnTo>
                      <a:pt x="28421" y="41204"/>
                    </a:lnTo>
                    <a:lnTo>
                      <a:pt x="120000" y="115662"/>
                    </a:lnTo>
                    <a:lnTo>
                      <a:pt x="115939" y="119999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9" name="Shape 19"/>
              <p:cNvSpPr/>
              <p:nvPr/>
            </p:nvSpPr>
            <p:spPr>
              <a:xfrm>
                <a:off x="1020762" y="488950"/>
                <a:ext cx="162000" cy="1476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45882" y="120000"/>
                      <a:pt x="31764" y="116129"/>
                      <a:pt x="21176" y="104516"/>
                    </a:cubicBezTo>
                    <a:cubicBezTo>
                      <a:pt x="0" y="77419"/>
                      <a:pt x="0" y="38709"/>
                      <a:pt x="21176" y="15483"/>
                    </a:cubicBezTo>
                    <a:cubicBezTo>
                      <a:pt x="31764" y="3870"/>
                      <a:pt x="45882" y="0"/>
                      <a:pt x="60000" y="0"/>
                    </a:cubicBezTo>
                    <a:cubicBezTo>
                      <a:pt x="74117" y="0"/>
                      <a:pt x="88235" y="3870"/>
                      <a:pt x="98823" y="15483"/>
                    </a:cubicBezTo>
                    <a:cubicBezTo>
                      <a:pt x="120000" y="38709"/>
                      <a:pt x="120000" y="77419"/>
                      <a:pt x="98823" y="104516"/>
                    </a:cubicBezTo>
                    <a:cubicBezTo>
                      <a:pt x="88235" y="116129"/>
                      <a:pt x="74117" y="120000"/>
                      <a:pt x="60000" y="120000"/>
                    </a:cubicBezTo>
                    <a:close/>
                    <a:moveTo>
                      <a:pt x="60000" y="15483"/>
                    </a:moveTo>
                    <a:cubicBezTo>
                      <a:pt x="49411" y="15483"/>
                      <a:pt x="38823" y="19354"/>
                      <a:pt x="31764" y="27096"/>
                    </a:cubicBezTo>
                    <a:cubicBezTo>
                      <a:pt x="14117" y="46451"/>
                      <a:pt x="14117" y="73548"/>
                      <a:pt x="31764" y="92903"/>
                    </a:cubicBezTo>
                    <a:cubicBezTo>
                      <a:pt x="38823" y="100645"/>
                      <a:pt x="49411" y="104516"/>
                      <a:pt x="60000" y="104516"/>
                    </a:cubicBezTo>
                    <a:cubicBezTo>
                      <a:pt x="70588" y="104516"/>
                      <a:pt x="81176" y="100645"/>
                      <a:pt x="88235" y="92903"/>
                    </a:cubicBezTo>
                    <a:cubicBezTo>
                      <a:pt x="105882" y="73548"/>
                      <a:pt x="105882" y="46451"/>
                      <a:pt x="88235" y="27096"/>
                    </a:cubicBezTo>
                    <a:cubicBezTo>
                      <a:pt x="81176" y="19354"/>
                      <a:pt x="70588" y="15483"/>
                      <a:pt x="60000" y="154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" name="Shape 20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21" name="Shape 21"/>
              <p:cNvSpPr/>
              <p:nvPr/>
            </p:nvSpPr>
            <p:spPr>
              <a:xfrm>
                <a:off x="9525" y="1801813"/>
                <a:ext cx="123900" cy="1269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9230" y="120000"/>
                    </a:moveTo>
                    <a:lnTo>
                      <a:pt x="0" y="106500"/>
                    </a:lnTo>
                    <a:lnTo>
                      <a:pt x="106153" y="0"/>
                    </a:lnTo>
                    <a:lnTo>
                      <a:pt x="120000" y="13500"/>
                    </a:lnTo>
                    <a:lnTo>
                      <a:pt x="9230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2" name="Shape 22"/>
              <p:cNvSpPr/>
              <p:nvPr/>
            </p:nvSpPr>
            <p:spPr>
              <a:xfrm>
                <a:off x="-9525" y="3549650"/>
                <a:ext cx="147600" cy="4809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20000" y="120000"/>
                    </a:moveTo>
                    <a:lnTo>
                      <a:pt x="100645" y="120000"/>
                    </a:lnTo>
                    <a:lnTo>
                      <a:pt x="100645" y="30891"/>
                    </a:lnTo>
                    <a:lnTo>
                      <a:pt x="0" y="4752"/>
                    </a:lnTo>
                    <a:lnTo>
                      <a:pt x="15483" y="0"/>
                    </a:lnTo>
                    <a:lnTo>
                      <a:pt x="120000" y="27326"/>
                    </a:lnTo>
                    <a:lnTo>
                      <a:pt x="120000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3" name="Shape 23"/>
              <p:cNvSpPr/>
              <p:nvPr/>
            </p:nvSpPr>
            <p:spPr>
              <a:xfrm>
                <a:off x="128587" y="1382713"/>
                <a:ext cx="142800" cy="4761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20000" y="120000"/>
                    </a:moveTo>
                    <a:lnTo>
                      <a:pt x="104000" y="120000"/>
                    </a:lnTo>
                    <a:lnTo>
                      <a:pt x="104000" y="33600"/>
                    </a:lnTo>
                    <a:lnTo>
                      <a:pt x="0" y="3600"/>
                    </a:lnTo>
                    <a:lnTo>
                      <a:pt x="12000" y="0"/>
                    </a:lnTo>
                    <a:lnTo>
                      <a:pt x="120000" y="32400"/>
                    </a:lnTo>
                    <a:lnTo>
                      <a:pt x="120000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4" name="Shape 24"/>
              <p:cNvSpPr/>
              <p:nvPr/>
            </p:nvSpPr>
            <p:spPr>
              <a:xfrm>
                <a:off x="204787" y="1849438"/>
                <a:ext cx="114300" cy="1080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30000" y="120000"/>
                      <a:pt x="0" y="93913"/>
                      <a:pt x="0" y="62608"/>
                    </a:cubicBezTo>
                    <a:cubicBezTo>
                      <a:pt x="0" y="26086"/>
                      <a:pt x="30000" y="0"/>
                      <a:pt x="60000" y="0"/>
                    </a:cubicBezTo>
                    <a:cubicBezTo>
                      <a:pt x="90000" y="0"/>
                      <a:pt x="120000" y="26086"/>
                      <a:pt x="120000" y="62608"/>
                    </a:cubicBezTo>
                    <a:cubicBezTo>
                      <a:pt x="120000" y="93913"/>
                      <a:pt x="90000" y="120000"/>
                      <a:pt x="60000" y="120000"/>
                    </a:cubicBezTo>
                    <a:close/>
                    <a:moveTo>
                      <a:pt x="60000" y="20869"/>
                    </a:moveTo>
                    <a:cubicBezTo>
                      <a:pt x="40000" y="20869"/>
                      <a:pt x="20000" y="41739"/>
                      <a:pt x="20000" y="62608"/>
                    </a:cubicBezTo>
                    <a:cubicBezTo>
                      <a:pt x="20000" y="83478"/>
                      <a:pt x="40000" y="99130"/>
                      <a:pt x="60000" y="99130"/>
                    </a:cubicBezTo>
                    <a:cubicBezTo>
                      <a:pt x="80000" y="99130"/>
                      <a:pt x="100000" y="83478"/>
                      <a:pt x="100000" y="62608"/>
                    </a:cubicBezTo>
                    <a:cubicBezTo>
                      <a:pt x="100000" y="41739"/>
                      <a:pt x="80000" y="20869"/>
                      <a:pt x="60000" y="2086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133350" y="4662488"/>
                <a:ext cx="23700" cy="21813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223837" y="5041900"/>
                <a:ext cx="369900" cy="18018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7725" y="120000"/>
                    </a:moveTo>
                    <a:lnTo>
                      <a:pt x="0" y="120000"/>
                    </a:lnTo>
                    <a:lnTo>
                      <a:pt x="0" y="54449"/>
                    </a:lnTo>
                    <a:lnTo>
                      <a:pt x="0" y="54132"/>
                    </a:lnTo>
                    <a:lnTo>
                      <a:pt x="112274" y="0"/>
                    </a:lnTo>
                    <a:lnTo>
                      <a:pt x="120000" y="634"/>
                    </a:lnTo>
                    <a:lnTo>
                      <a:pt x="7725" y="54766"/>
                    </a:lnTo>
                    <a:lnTo>
                      <a:pt x="7725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7" name="Shape 27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4000" y="108000"/>
                      <a:pt x="108000" y="87000"/>
                      <a:pt x="108000" y="60000"/>
                    </a:cubicBezTo>
                    <a:cubicBezTo>
                      <a:pt x="108000" y="33000"/>
                      <a:pt x="84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-14288" y="5627688"/>
                <a:ext cx="85800" cy="12159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20000" y="120000"/>
                    </a:moveTo>
                    <a:lnTo>
                      <a:pt x="80000" y="120000"/>
                    </a:lnTo>
                    <a:lnTo>
                      <a:pt x="80000" y="23342"/>
                    </a:lnTo>
                    <a:lnTo>
                      <a:pt x="0" y="469"/>
                    </a:lnTo>
                    <a:lnTo>
                      <a:pt x="40000" y="0"/>
                    </a:lnTo>
                    <a:lnTo>
                      <a:pt x="120000" y="22872"/>
                    </a:lnTo>
                    <a:lnTo>
                      <a:pt x="120000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9" name="Shape 29"/>
              <p:cNvSpPr/>
              <p:nvPr/>
            </p:nvSpPr>
            <p:spPr>
              <a:xfrm>
                <a:off x="527050" y="4867275"/>
                <a:ext cx="190500" cy="1890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Shape 30"/>
              <p:cNvSpPr/>
              <p:nvPr/>
            </p:nvSpPr>
            <p:spPr>
              <a:xfrm>
                <a:off x="309562" y="5422900"/>
                <a:ext cx="374700" cy="14256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9152" y="120000"/>
                    </a:moveTo>
                    <a:lnTo>
                      <a:pt x="0" y="120000"/>
                    </a:lnTo>
                    <a:lnTo>
                      <a:pt x="0" y="68819"/>
                    </a:lnTo>
                    <a:lnTo>
                      <a:pt x="1525" y="68418"/>
                    </a:lnTo>
                    <a:lnTo>
                      <a:pt x="112372" y="0"/>
                    </a:lnTo>
                    <a:lnTo>
                      <a:pt x="120000" y="801"/>
                    </a:lnTo>
                    <a:lnTo>
                      <a:pt x="9152" y="69220"/>
                    </a:lnTo>
                    <a:lnTo>
                      <a:pt x="9152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31" name="Shape 31"/>
              <p:cNvSpPr/>
              <p:nvPr/>
            </p:nvSpPr>
            <p:spPr>
              <a:xfrm>
                <a:off x="569912" y="5945188"/>
                <a:ext cx="152400" cy="9129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8750" y="120000"/>
                    </a:moveTo>
                    <a:lnTo>
                      <a:pt x="0" y="118747"/>
                    </a:lnTo>
                    <a:lnTo>
                      <a:pt x="101250" y="79930"/>
                    </a:lnTo>
                    <a:lnTo>
                      <a:pt x="101250" y="0"/>
                    </a:lnTo>
                    <a:lnTo>
                      <a:pt x="120000" y="0"/>
                    </a:lnTo>
                    <a:lnTo>
                      <a:pt x="120000" y="80556"/>
                    </a:lnTo>
                    <a:lnTo>
                      <a:pt x="18750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32" name="Shape 32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6000" y="12000"/>
                      <a:pt x="12000" y="33000"/>
                      <a:pt x="12000" y="60000"/>
                    </a:cubicBezTo>
                    <a:cubicBezTo>
                      <a:pt x="12000" y="87000"/>
                      <a:pt x="36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Shape 33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6000" y="12000"/>
                      <a:pt x="12000" y="33000"/>
                      <a:pt x="12000" y="60000"/>
                    </a:cubicBezTo>
                    <a:cubicBezTo>
                      <a:pt x="12000" y="87000"/>
                      <a:pt x="36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Shape 34"/>
              <p:cNvSpPr/>
              <p:nvPr/>
            </p:nvSpPr>
            <p:spPr>
              <a:xfrm>
                <a:off x="669925" y="6330950"/>
                <a:ext cx="417600" cy="5175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844" y="120000"/>
                    </a:moveTo>
                    <a:lnTo>
                      <a:pt x="0" y="117791"/>
                    </a:lnTo>
                    <a:lnTo>
                      <a:pt x="20532" y="75828"/>
                    </a:lnTo>
                    <a:lnTo>
                      <a:pt x="21901" y="75828"/>
                    </a:lnTo>
                    <a:lnTo>
                      <a:pt x="115893" y="0"/>
                    </a:lnTo>
                    <a:lnTo>
                      <a:pt x="120000" y="4417"/>
                    </a:lnTo>
                    <a:lnTo>
                      <a:pt x="27376" y="79141"/>
                    </a:lnTo>
                    <a:lnTo>
                      <a:pt x="6844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35" name="Shape 35"/>
              <p:cNvSpPr/>
              <p:nvPr/>
            </p:nvSpPr>
            <p:spPr>
              <a:xfrm>
                <a:off x="1049337" y="6221413"/>
                <a:ext cx="157200" cy="1476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58181" y="120000"/>
                    </a:moveTo>
                    <a:cubicBezTo>
                      <a:pt x="43636" y="120000"/>
                      <a:pt x="29090" y="112258"/>
                      <a:pt x="18181" y="100645"/>
                    </a:cubicBezTo>
                    <a:cubicBezTo>
                      <a:pt x="7272" y="92903"/>
                      <a:pt x="0" y="77419"/>
                      <a:pt x="0" y="58064"/>
                    </a:cubicBezTo>
                    <a:cubicBezTo>
                      <a:pt x="0" y="42580"/>
                      <a:pt x="7272" y="27096"/>
                      <a:pt x="18181" y="15483"/>
                    </a:cubicBezTo>
                    <a:cubicBezTo>
                      <a:pt x="29090" y="3870"/>
                      <a:pt x="43636" y="0"/>
                      <a:pt x="58181" y="0"/>
                    </a:cubicBezTo>
                    <a:cubicBezTo>
                      <a:pt x="72727" y="0"/>
                      <a:pt x="87272" y="3870"/>
                      <a:pt x="98181" y="15483"/>
                    </a:cubicBezTo>
                    <a:cubicBezTo>
                      <a:pt x="120000" y="38709"/>
                      <a:pt x="120000" y="77419"/>
                      <a:pt x="98181" y="100645"/>
                    </a:cubicBezTo>
                    <a:cubicBezTo>
                      <a:pt x="87272" y="112258"/>
                      <a:pt x="72727" y="120000"/>
                      <a:pt x="58181" y="120000"/>
                    </a:cubicBezTo>
                    <a:close/>
                    <a:moveTo>
                      <a:pt x="58181" y="15483"/>
                    </a:moveTo>
                    <a:cubicBezTo>
                      <a:pt x="47272" y="15483"/>
                      <a:pt x="36363" y="19354"/>
                      <a:pt x="29090" y="27096"/>
                    </a:cubicBezTo>
                    <a:cubicBezTo>
                      <a:pt x="21818" y="34838"/>
                      <a:pt x="14545" y="46451"/>
                      <a:pt x="14545" y="58064"/>
                    </a:cubicBezTo>
                    <a:cubicBezTo>
                      <a:pt x="14545" y="73548"/>
                      <a:pt x="21818" y="81290"/>
                      <a:pt x="29090" y="92903"/>
                    </a:cubicBezTo>
                    <a:cubicBezTo>
                      <a:pt x="36363" y="100645"/>
                      <a:pt x="47272" y="104516"/>
                      <a:pt x="58181" y="104516"/>
                    </a:cubicBezTo>
                    <a:cubicBezTo>
                      <a:pt x="69090" y="104516"/>
                      <a:pt x="80000" y="100645"/>
                      <a:pt x="87272" y="92903"/>
                    </a:cubicBezTo>
                    <a:cubicBezTo>
                      <a:pt x="105454" y="73548"/>
                      <a:pt x="105454" y="46451"/>
                      <a:pt x="87272" y="27096"/>
                    </a:cubicBezTo>
                    <a:cubicBezTo>
                      <a:pt x="80000" y="19354"/>
                      <a:pt x="69090" y="15483"/>
                      <a:pt x="58181" y="154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Shape 36"/>
            <p:cNvGrpSpPr/>
            <p:nvPr/>
          </p:nvGrpSpPr>
          <p:grpSpPr>
            <a:xfrm>
              <a:off x="11364912" y="0"/>
              <a:ext cx="674688" cy="6848463"/>
              <a:chOff x="11364912" y="0"/>
              <a:chExt cx="674688" cy="6848463"/>
            </a:xfrm>
          </p:grpSpPr>
          <p:sp>
            <p:nvSpPr>
              <p:cNvPr id="37" name="Shape 37"/>
              <p:cNvSpPr/>
              <p:nvPr/>
            </p:nvSpPr>
            <p:spPr>
              <a:xfrm>
                <a:off x="11483975" y="0"/>
                <a:ext cx="417600" cy="5127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5475" y="120000"/>
                    </a:moveTo>
                    <a:lnTo>
                      <a:pt x="0" y="116656"/>
                    </a:lnTo>
                    <a:lnTo>
                      <a:pt x="92623" y="40123"/>
                    </a:lnTo>
                    <a:lnTo>
                      <a:pt x="113155" y="0"/>
                    </a:lnTo>
                    <a:lnTo>
                      <a:pt x="120000" y="2229"/>
                    </a:lnTo>
                    <a:lnTo>
                      <a:pt x="99467" y="43467"/>
                    </a:lnTo>
                    <a:lnTo>
                      <a:pt x="99467" y="43467"/>
                    </a:lnTo>
                    <a:lnTo>
                      <a:pt x="5475" y="120000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38" name="Shape 38"/>
              <p:cNvSpPr/>
              <p:nvPr/>
            </p:nvSpPr>
            <p:spPr>
              <a:xfrm>
                <a:off x="11364912" y="474663"/>
                <a:ext cx="157200" cy="1524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1818" y="120000"/>
                    </a:moveTo>
                    <a:cubicBezTo>
                      <a:pt x="47272" y="120000"/>
                      <a:pt x="32727" y="112500"/>
                      <a:pt x="21818" y="101250"/>
                    </a:cubicBezTo>
                    <a:cubicBezTo>
                      <a:pt x="0" y="78750"/>
                      <a:pt x="0" y="41250"/>
                      <a:pt x="21818" y="18750"/>
                    </a:cubicBezTo>
                    <a:cubicBezTo>
                      <a:pt x="32727" y="7500"/>
                      <a:pt x="47272" y="0"/>
                      <a:pt x="61818" y="0"/>
                    </a:cubicBezTo>
                    <a:cubicBezTo>
                      <a:pt x="76363" y="0"/>
                      <a:pt x="90909" y="7500"/>
                      <a:pt x="101818" y="18750"/>
                    </a:cubicBezTo>
                    <a:cubicBezTo>
                      <a:pt x="112727" y="30000"/>
                      <a:pt x="120000" y="45000"/>
                      <a:pt x="120000" y="60000"/>
                    </a:cubicBezTo>
                    <a:cubicBezTo>
                      <a:pt x="120000" y="75000"/>
                      <a:pt x="112727" y="90000"/>
                      <a:pt x="101818" y="101250"/>
                    </a:cubicBezTo>
                    <a:cubicBezTo>
                      <a:pt x="90909" y="112500"/>
                      <a:pt x="76363" y="120000"/>
                      <a:pt x="61818" y="120000"/>
                    </a:cubicBezTo>
                    <a:close/>
                    <a:moveTo>
                      <a:pt x="61818" y="15000"/>
                    </a:moveTo>
                    <a:cubicBezTo>
                      <a:pt x="50909" y="15000"/>
                      <a:pt x="40000" y="22500"/>
                      <a:pt x="32727" y="30000"/>
                    </a:cubicBezTo>
                    <a:cubicBezTo>
                      <a:pt x="14545" y="45000"/>
                      <a:pt x="14545" y="75000"/>
                      <a:pt x="32727" y="90000"/>
                    </a:cubicBezTo>
                    <a:cubicBezTo>
                      <a:pt x="40000" y="101250"/>
                      <a:pt x="50909" y="105000"/>
                      <a:pt x="61818" y="105000"/>
                    </a:cubicBezTo>
                    <a:cubicBezTo>
                      <a:pt x="72727" y="105000"/>
                      <a:pt x="83636" y="101250"/>
                      <a:pt x="94545" y="90000"/>
                    </a:cubicBezTo>
                    <a:cubicBezTo>
                      <a:pt x="109090" y="75000"/>
                      <a:pt x="109090" y="45000"/>
                      <a:pt x="94545" y="30000"/>
                    </a:cubicBezTo>
                    <a:cubicBezTo>
                      <a:pt x="83636" y="22500"/>
                      <a:pt x="72727" y="15000"/>
                      <a:pt x="61818" y="1500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>
                <a:off x="11631612" y="1539875"/>
                <a:ext cx="189000" cy="1905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11531600" y="5694363"/>
                <a:ext cx="298500" cy="11541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9574" y="120000"/>
                    </a:moveTo>
                    <a:lnTo>
                      <a:pt x="0" y="120000"/>
                    </a:lnTo>
                    <a:lnTo>
                      <a:pt x="0" y="67180"/>
                    </a:lnTo>
                    <a:lnTo>
                      <a:pt x="0" y="67180"/>
                    </a:lnTo>
                    <a:lnTo>
                      <a:pt x="112340" y="0"/>
                    </a:lnTo>
                    <a:lnTo>
                      <a:pt x="120000" y="990"/>
                    </a:lnTo>
                    <a:lnTo>
                      <a:pt x="9574" y="67675"/>
                    </a:lnTo>
                    <a:lnTo>
                      <a:pt x="9574" y="120000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41" name="Shape 41"/>
              <p:cNvSpPr/>
              <p:nvPr/>
            </p:nvSpPr>
            <p:spPr>
              <a:xfrm>
                <a:off x="11772900" y="5551488"/>
                <a:ext cx="157200" cy="1557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1818" y="120000"/>
                    </a:moveTo>
                    <a:cubicBezTo>
                      <a:pt x="29090" y="120000"/>
                      <a:pt x="0" y="90909"/>
                      <a:pt x="0" y="58181"/>
                    </a:cubicBezTo>
                    <a:cubicBezTo>
                      <a:pt x="0" y="25454"/>
                      <a:pt x="29090" y="0"/>
                      <a:pt x="61818" y="0"/>
                    </a:cubicBezTo>
                    <a:cubicBezTo>
                      <a:pt x="94545" y="0"/>
                      <a:pt x="120000" y="25454"/>
                      <a:pt x="120000" y="58181"/>
                    </a:cubicBezTo>
                    <a:cubicBezTo>
                      <a:pt x="120000" y="90909"/>
                      <a:pt x="94545" y="120000"/>
                      <a:pt x="61818" y="120000"/>
                    </a:cubicBezTo>
                    <a:close/>
                    <a:moveTo>
                      <a:pt x="61818" y="14545"/>
                    </a:moveTo>
                    <a:cubicBezTo>
                      <a:pt x="36363" y="14545"/>
                      <a:pt x="14545" y="32727"/>
                      <a:pt x="14545" y="58181"/>
                    </a:cubicBezTo>
                    <a:cubicBezTo>
                      <a:pt x="14545" y="83636"/>
                      <a:pt x="36363" y="105454"/>
                      <a:pt x="61818" y="105454"/>
                    </a:cubicBezTo>
                    <a:cubicBezTo>
                      <a:pt x="83636" y="105454"/>
                      <a:pt x="105454" y="83636"/>
                      <a:pt x="105454" y="58181"/>
                    </a:cubicBezTo>
                    <a:cubicBezTo>
                      <a:pt x="105454" y="32727"/>
                      <a:pt x="83636" y="14545"/>
                      <a:pt x="61818" y="1454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Shape 42"/>
              <p:cNvSpPr/>
              <p:nvPr/>
            </p:nvSpPr>
            <p:spPr>
              <a:xfrm>
                <a:off x="11710987" y="4763"/>
                <a:ext cx="304800" cy="15447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9375" y="120000"/>
                    </a:moveTo>
                    <a:lnTo>
                      <a:pt x="0" y="120000"/>
                    </a:lnTo>
                    <a:lnTo>
                      <a:pt x="0" y="97430"/>
                    </a:lnTo>
                    <a:lnTo>
                      <a:pt x="108750" y="75724"/>
                    </a:lnTo>
                    <a:lnTo>
                      <a:pt x="108750" y="0"/>
                    </a:lnTo>
                    <a:lnTo>
                      <a:pt x="120000" y="0"/>
                    </a:lnTo>
                    <a:lnTo>
                      <a:pt x="120000" y="76464"/>
                    </a:lnTo>
                    <a:lnTo>
                      <a:pt x="9375" y="98170"/>
                    </a:lnTo>
                    <a:lnTo>
                      <a:pt x="9375" y="120000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43" name="Shape 43"/>
              <p:cNvSpPr/>
              <p:nvPr/>
            </p:nvSpPr>
            <p:spPr>
              <a:xfrm>
                <a:off x="11636375" y="4867275"/>
                <a:ext cx="189000" cy="1890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Shape 44"/>
              <p:cNvSpPr/>
              <p:nvPr/>
            </p:nvSpPr>
            <p:spPr>
              <a:xfrm>
                <a:off x="11441112" y="5046663"/>
                <a:ext cx="308100" cy="18018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1134" y="120000"/>
                    </a:moveTo>
                    <a:lnTo>
                      <a:pt x="0" y="120000"/>
                    </a:lnTo>
                    <a:lnTo>
                      <a:pt x="0" y="37427"/>
                    </a:lnTo>
                    <a:lnTo>
                      <a:pt x="108865" y="18713"/>
                    </a:lnTo>
                    <a:lnTo>
                      <a:pt x="108865" y="0"/>
                    </a:lnTo>
                    <a:lnTo>
                      <a:pt x="120000" y="0"/>
                    </a:lnTo>
                    <a:lnTo>
                      <a:pt x="120000" y="19348"/>
                    </a:lnTo>
                    <a:lnTo>
                      <a:pt x="11134" y="38061"/>
                    </a:lnTo>
                    <a:lnTo>
                      <a:pt x="11134" y="120000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45" name="Shape 45"/>
              <p:cNvSpPr/>
              <p:nvPr/>
            </p:nvSpPr>
            <p:spPr>
              <a:xfrm>
                <a:off x="11849100" y="6416675"/>
                <a:ext cx="190500" cy="1890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6000" y="12000"/>
                      <a:pt x="12000" y="33000"/>
                      <a:pt x="12000" y="60000"/>
                    </a:cubicBezTo>
                    <a:cubicBezTo>
                      <a:pt x="12000" y="87000"/>
                      <a:pt x="36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Shape 46"/>
              <p:cNvSpPr/>
              <p:nvPr/>
            </p:nvSpPr>
            <p:spPr>
              <a:xfrm>
                <a:off x="11939587" y="6596063"/>
                <a:ext cx="23700" cy="252300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6000" cy="3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sz="105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hyperlink" Target="https://drive.google.com/file/d/1EntjLsKBtMtgz8Qzk4pzqDx0JFuTtVZn/view" TargetMode="Externa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>
            <a:spLocks noGrp="1"/>
          </p:cNvSpPr>
          <p:nvPr>
            <p:ph type="ctrTitle"/>
          </p:nvPr>
        </p:nvSpPr>
        <p:spPr>
          <a:xfrm>
            <a:off x="1876424" y="1122363"/>
            <a:ext cx="87915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estrial"/>
              <a:buNone/>
            </a:pPr>
            <a:r>
              <a:rPr lang="en-US" sz="4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HARDWARE PROJECT</a:t>
            </a:r>
            <a:endParaRPr sz="48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subTitle" idx="1"/>
          </p:nvPr>
        </p:nvSpPr>
        <p:spPr>
          <a:xfrm>
            <a:off x="1876424" y="3602038"/>
            <a:ext cx="87915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Font typeface="Arial"/>
              <a:buNone/>
            </a:pPr>
            <a:r>
              <a:rPr lang="en-US" sz="3600" b="0" i="0" u="none" strike="noStrike" cap="non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rPr>
              <a:t>FINGERPRINT SENSOR</a:t>
            </a:r>
            <a:endParaRPr sz="3600" b="0" i="0" u="none" strike="noStrike" cap="none">
              <a:solidFill>
                <a:schemeClr val="lt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>
            <a:spLocks noGrp="1"/>
          </p:cNvSpPr>
          <p:nvPr>
            <p:ph type="title"/>
          </p:nvPr>
        </p:nvSpPr>
        <p:spPr>
          <a:xfrm>
            <a:off x="1027113" y="135918"/>
            <a:ext cx="99060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40"/>
              <a:buFont typeface="Questrial"/>
              <a:buNone/>
            </a:pPr>
            <a:r>
              <a:rPr lang="en-US" sz="3240" b="1" i="0" u="none" strike="noStrike" cap="none">
                <a:solidFill>
                  <a:srgbClr val="000000"/>
                </a:solidFill>
              </a:rPr>
              <a:t>WHY A FINGERPRINT SENSOR?</a:t>
            </a:r>
            <a:endParaRPr sz="3240" b="1" i="0" u="none" strike="noStrike" cap="none">
              <a:solidFill>
                <a:srgbClr val="000000"/>
              </a:solidFill>
            </a:endParaRPr>
          </a:p>
        </p:txBody>
      </p:sp>
      <p:pic>
        <p:nvPicPr>
          <p:cNvPr id="241" name="Shape 241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19277" b="794"/>
          <a:stretch/>
        </p:blipFill>
        <p:spPr>
          <a:xfrm>
            <a:off x="196225" y="813450"/>
            <a:ext cx="4622700" cy="5393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Shape 242"/>
          <p:cNvSpPr txBox="1"/>
          <p:nvPr/>
        </p:nvSpPr>
        <p:spPr>
          <a:xfrm>
            <a:off x="4818925" y="702625"/>
            <a:ext cx="7205400" cy="51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The basic function of a fingerprint sensor is to get an image of a person’s fingerprint and find a match for this print in the database. You can use this sensor for various operations such as enrollment or as a security measure too. It only permits access to perform any action be it unlocking a phone or an app or any confidential information only if the fingerprint matches.</a:t>
            </a:r>
            <a:endParaRPr sz="2400" b="1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Questrial"/>
                <a:ea typeface="Questrial"/>
                <a:cs typeface="Questrial"/>
                <a:sym typeface="Questrial"/>
              </a:rPr>
              <a:t>Advantages: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Convenience, you don’t need to memorize something. </a:t>
            </a:r>
            <a:endParaRPr>
              <a:solidFill>
                <a:schemeClr val="dk1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Substitute for passwords and pin codes.</a:t>
            </a:r>
            <a:endParaRPr>
              <a:solidFill>
                <a:schemeClr val="dk1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Fast Lock/unlock devices screen and applications.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lang="en-US" sz="3600" b="1" i="0" u="none" strike="noStrike" cap="none" dirty="0">
                <a:solidFill>
                  <a:srgbClr val="000000"/>
                </a:solidFill>
              </a:rPr>
              <a:t>SCHEDULE</a:t>
            </a:r>
            <a:endParaRPr sz="3600" b="1" i="0" u="none" strike="noStrike" cap="none" dirty="0">
              <a:solidFill>
                <a:srgbClr val="000000"/>
              </a:solidFill>
            </a:endParaRPr>
          </a:p>
        </p:txBody>
      </p:sp>
      <p:sp>
        <p:nvSpPr>
          <p:cNvPr id="249" name="Shape 249"/>
          <p:cNvSpPr txBox="1"/>
          <p:nvPr/>
        </p:nvSpPr>
        <p:spPr>
          <a:xfrm>
            <a:off x="1141413" y="5774266"/>
            <a:ext cx="990599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https://github.com/RamyaRadhakrishnakumar/FingerPrintReader/blob/master/RamyaRadhakrishnakumar.mpp</a:t>
            </a:r>
            <a:endParaRPr sz="180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185" y="1608463"/>
            <a:ext cx="10330952" cy="416580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>
            <a:spLocks noGrp="1"/>
          </p:cNvSpPr>
          <p:nvPr>
            <p:ph type="title"/>
          </p:nvPr>
        </p:nvSpPr>
        <p:spPr>
          <a:xfrm>
            <a:off x="1073188" y="851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BUDGET</a:t>
            </a:r>
            <a:endParaRPr sz="3600" b="1" i="0" u="none" strike="noStrike" cap="none">
              <a:solidFill>
                <a:srgbClr val="000000"/>
              </a:solidFill>
            </a:endParaRPr>
          </a:p>
        </p:txBody>
      </p:sp>
      <p:pic>
        <p:nvPicPr>
          <p:cNvPr id="255" name="Shape 255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90500" y="1153150"/>
            <a:ext cx="11709600" cy="4818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Shape 256"/>
          <p:cNvSpPr txBox="1"/>
          <p:nvPr/>
        </p:nvSpPr>
        <p:spPr>
          <a:xfrm>
            <a:off x="622300" y="5971750"/>
            <a:ext cx="10807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https://github.com/RamyaRadhakrishnakumar/FingerPrintReader/blob/master/hardwarebudget.xlsx</a:t>
            </a:r>
            <a:endParaRPr sz="180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>
            <a:spLocks noGrp="1"/>
          </p:cNvSpPr>
          <p:nvPr>
            <p:ph type="title"/>
          </p:nvPr>
        </p:nvSpPr>
        <p:spPr>
          <a:xfrm>
            <a:off x="1143000" y="215560"/>
            <a:ext cx="9906000" cy="9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BUILT </a:t>
            </a:r>
            <a:r>
              <a:rPr lang="en-US" sz="3600" b="1" i="0" u="none" strike="noStrike" cap="none" smtClean="0">
                <a:solidFill>
                  <a:srgbClr val="000000"/>
                </a:solidFill>
              </a:rPr>
              <a:t>VIDEO/DEMONSTRATION</a:t>
            </a:r>
            <a:endParaRPr sz="36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262" name="Shape 262"/>
          <p:cNvSpPr txBox="1"/>
          <p:nvPr/>
        </p:nvSpPr>
        <p:spPr>
          <a:xfrm>
            <a:off x="1371600" y="5922433"/>
            <a:ext cx="9675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https://github.com/RamyaRadhakrishnakumar/FingerPrintReader/blob/master/My%20Movie.mp4</a:t>
            </a:r>
            <a:endParaRPr/>
          </a:p>
        </p:txBody>
      </p:sp>
      <p:sp>
        <p:nvSpPr>
          <p:cNvPr id="263" name="Shape 263" title="My Movie (1).mp4">
            <a:hlinkClick r:id="rId5"/>
          </p:cNvPr>
          <p:cNvSpPr/>
          <p:nvPr/>
        </p:nvSpPr>
        <p:spPr>
          <a:xfrm>
            <a:off x="1371600" y="1030800"/>
            <a:ext cx="9564875" cy="4553375"/>
          </a:xfrm>
          <a:prstGeom prst="rect">
            <a:avLst/>
          </a:prstGeom>
          <a:noFill/>
          <a:ln>
            <a:noFill/>
          </a:ln>
        </p:spPr>
      </p:sp>
      <p:pic>
        <p:nvPicPr>
          <p:cNvPr id="2" name="My Movi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048000" y="1714500"/>
            <a:ext cx="6096000" cy="3429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RESOURCES FROM PREVIOUS COURSES</a:t>
            </a:r>
            <a:endParaRPr sz="36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269" name="Shape 269"/>
          <p:cNvSpPr txBox="1">
            <a:spLocks noGrp="1"/>
          </p:cNvSpPr>
          <p:nvPr>
            <p:ph type="body" idx="1"/>
          </p:nvPr>
        </p:nvSpPr>
        <p:spPr>
          <a:xfrm>
            <a:off x="1143012" y="2097112"/>
            <a:ext cx="9906000" cy="3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Courier New"/>
              <a:buChar char="➢"/>
            </a:pPr>
            <a:r>
              <a:rPr lang="en-US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TECH 101, 150 ELECTRIC/ELECTRONIC CIRCUITS</a:t>
            </a:r>
            <a:endParaRPr/>
          </a:p>
          <a:p>
            <a:pPr marL="228600" marR="0" lvl="0" indent="-2222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 New"/>
              <a:buChar char="➢"/>
            </a:pPr>
            <a:r>
              <a:rPr lang="en-US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TECH 153 TECHNICAL C</a:t>
            </a:r>
            <a:endParaRPr/>
          </a:p>
          <a:p>
            <a:pPr marL="228600" marR="0" lvl="0" indent="-2222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 New"/>
              <a:buChar char="➢"/>
            </a:pPr>
            <a:r>
              <a:rPr lang="en-US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TECH 216 SOFTWARE PROJECT</a:t>
            </a:r>
            <a:endParaRPr/>
          </a:p>
          <a:p>
            <a:pPr marL="228600" marR="0" lvl="0" indent="-2222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 New"/>
              <a:buChar char="➢"/>
            </a:pPr>
            <a:r>
              <a:rPr lang="en-US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TECH 317 HARDWARE PRODUCTION TECHNOLOGY</a:t>
            </a:r>
            <a:endParaRPr/>
          </a:p>
          <a:p>
            <a:pPr marL="228600" marR="0" lvl="0" indent="-38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ourier New"/>
              <a:buNone/>
            </a:pPr>
            <a:endParaRPr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Also Google, YouTube and Wikipedia</a:t>
            </a: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. </a:t>
            </a:r>
            <a:endParaRPr/>
          </a:p>
          <a:p>
            <a:pPr marL="0" marR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228600" marR="0" lvl="0" indent="-38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>
            <a:spLocks noGrp="1"/>
          </p:cNvSpPr>
          <p:nvPr>
            <p:ph type="title"/>
          </p:nvPr>
        </p:nvSpPr>
        <p:spPr>
          <a:xfrm>
            <a:off x="1143000" y="1769975"/>
            <a:ext cx="10198200" cy="1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lang="en-US" sz="3600" b="1" i="0" u="none" strike="noStrike" cap="non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THANK YOU FOR YOU</a:t>
            </a:r>
            <a:r>
              <a:rPr lang="en-US" b="1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R</a:t>
            </a:r>
            <a:r>
              <a:rPr lang="en-US" sz="3600" b="1" i="0" u="none" strike="noStrike" cap="non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 TIME</a:t>
            </a:r>
            <a:r>
              <a:rPr lang="en-US"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 ☺</a:t>
            </a:r>
            <a:endParaRPr sz="36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5448300" y="4381500"/>
            <a:ext cx="5689500" cy="8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Name: Ramya Radhakrishnakumar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Student no: n01080259</a:t>
            </a:r>
            <a:endParaRPr sz="24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91</Words>
  <Application>Microsoft Office PowerPoint</Application>
  <PresentationFormat>Widescreen</PresentationFormat>
  <Paragraphs>24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Courier New</vt:lpstr>
      <vt:lpstr>Arial Black</vt:lpstr>
      <vt:lpstr>Questrial</vt:lpstr>
      <vt:lpstr>Circuit</vt:lpstr>
      <vt:lpstr>HARDWARE PROJECT</vt:lpstr>
      <vt:lpstr>WHY A FINGERPRINT SENSOR?</vt:lpstr>
      <vt:lpstr>SCHEDULE</vt:lpstr>
      <vt:lpstr>BUDGET</vt:lpstr>
      <vt:lpstr>BUILT VIDEO/DEMONSTRATION</vt:lpstr>
      <vt:lpstr>RESOURCES FROM PREVIOUS COURSES</vt:lpstr>
      <vt:lpstr>THANK YOU FOR YOUR TIME ☺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HARDWARE PROJECT</dc:title>
  <cp:lastModifiedBy>Ramya Radhakrishnakumar</cp:lastModifiedBy>
  <cp:revision>3</cp:revision>
  <dcterms:modified xsi:type="dcterms:W3CDTF">2018-01-15T16:29:01Z</dcterms:modified>
</cp:coreProperties>
</file>